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exen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0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7121c5c1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7121c5c10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7121c5c1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7121c5c10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7121c5c1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7121c5c1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7121c5c10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7121c5c10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7121c5c1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7121c5c1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74066187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74066187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7121c5c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7121c5c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7121c5c1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7121c5c1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c7121c5c1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c7121c5c1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7121c5c1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7121c5c1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7121c5c1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7121c5c1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7121c5c1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7121c5c1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c7121c5c1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c7121c5c1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k@rageade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…</a:t>
            </a:r>
            <a:endParaRPr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n x (n - 1)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----------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2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latin typeface="Lexend"/>
                <a:ea typeface="Lexend"/>
                <a:cs typeface="Lexend"/>
                <a:sym typeface="Lexend"/>
              </a:rPr>
              <a:t>documentation exhaustive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logiciels opérationnels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latin typeface="Lexend"/>
                <a:ea typeface="Lexend"/>
                <a:cs typeface="Lexend"/>
                <a:sym typeface="Lexend"/>
              </a:rPr>
              <a:t>négociation contractuelle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collaboration avec les clients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latin typeface="Lexend"/>
                <a:ea typeface="Lexend"/>
                <a:cs typeface="Lexend"/>
                <a:sym typeface="Lexend"/>
              </a:rPr>
              <a:t>suivi d’un plan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adaptation au changement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latin typeface="Lexend"/>
                <a:ea typeface="Lexend"/>
                <a:cs typeface="Lexend"/>
                <a:sym typeface="Lexend"/>
              </a:rPr>
              <a:t>franck rageade</a:t>
            </a:r>
            <a:endParaRPr sz="2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club agile rhône-alpes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00">
                <a:uFill>
                  <a:noFill/>
                </a:uFill>
                <a:latin typeface="Lexend"/>
                <a:ea typeface="Lexend"/>
                <a:cs typeface="Lexend"/>
                <a:sym typeface="Lexend"/>
                <a:hlinkClick r:id="rId3"/>
              </a:rPr>
              <a:t>franck@rageade.c</a:t>
            </a:r>
            <a:r>
              <a:rPr lang="fr" sz="1400">
                <a:latin typeface="Lexend"/>
                <a:ea typeface="Lexend"/>
                <a:cs typeface="Lexend"/>
                <a:sym typeface="Lexend"/>
              </a:rPr>
              <a:t>om</a:t>
            </a:r>
            <a:endParaRPr sz="1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400">
                <a:latin typeface="Lexend"/>
                <a:ea typeface="Lexend"/>
                <a:cs typeface="Lexend"/>
                <a:sym typeface="Lexend"/>
              </a:rPr>
              <a:t>@thelor</a:t>
            </a:r>
            <a:endParaRPr sz="14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manifestement</a:t>
            </a:r>
            <a:endParaRPr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latin typeface="Lexend"/>
                <a:ea typeface="Lexend"/>
                <a:cs typeface="Lexend"/>
                <a:sym typeface="Lexend"/>
              </a:rPr>
              <a:t>février 2001</a:t>
            </a:r>
            <a:endParaRPr sz="2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700">
                <a:latin typeface="Lexend"/>
                <a:ea typeface="Lexend"/>
                <a:cs typeface="Lexend"/>
                <a:sym typeface="Lexend"/>
              </a:rPr>
              <a:t>Snowbird, Utah</a:t>
            </a:r>
            <a:endParaRPr sz="27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the agile alliance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a manifesto for agile software development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manifeste ?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200">
                <a:latin typeface="Lexend"/>
                <a:ea typeface="Lexend"/>
                <a:cs typeface="Lexend"/>
                <a:sym typeface="Lexend"/>
              </a:rPr>
              <a:t>Ward Cunningham</a:t>
            </a:r>
            <a:endParaRPr sz="22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>
                <a:latin typeface="Lexend"/>
                <a:ea typeface="Lexend"/>
                <a:cs typeface="Lexend"/>
                <a:sym typeface="Lexend"/>
              </a:rPr>
              <a:t>Kent Beck</a:t>
            </a:r>
            <a:endParaRPr sz="24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600">
                <a:latin typeface="Lexend"/>
                <a:ea typeface="Lexend"/>
                <a:cs typeface="Lexend"/>
                <a:sym typeface="Lexend"/>
              </a:rPr>
              <a:t>Ken Schwaber et Jeff Sutherland</a:t>
            </a:r>
            <a:endParaRPr sz="26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800">
                <a:latin typeface="Lexend"/>
                <a:ea typeface="Lexend"/>
                <a:cs typeface="Lexend"/>
                <a:sym typeface="Lexend"/>
              </a:rPr>
              <a:t>Alistair Cockburn</a:t>
            </a:r>
            <a:endParaRPr sz="28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Robert Cecil Martin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empirisme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plan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act								do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check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latin typeface="Lexend"/>
                <a:ea typeface="Lexend"/>
                <a:cs typeface="Lexend"/>
                <a:sym typeface="Lexend"/>
              </a:rPr>
              <a:t>processus &amp; outils</a:t>
            </a:r>
            <a:endParaRPr sz="2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000">
                <a:latin typeface="Lexend"/>
                <a:ea typeface="Lexend"/>
                <a:cs typeface="Lexend"/>
                <a:sym typeface="Lexend"/>
              </a:rPr>
              <a:t>individus &amp; interactions</a:t>
            </a:r>
            <a:endParaRPr sz="3000">
              <a:latin typeface="Lexend"/>
              <a:ea typeface="Lexend"/>
              <a:cs typeface="Lexend"/>
              <a:sym typeface="Lexend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0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Affichage à l'écran (16:9)</PresentationFormat>
  <Paragraphs>52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Lexend</vt:lpstr>
      <vt:lpstr>Arial</vt:lpstr>
      <vt:lpstr>Simple Light</vt:lpstr>
      <vt:lpstr>…</vt:lpstr>
      <vt:lpstr>manifestement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</dc:title>
  <dc:creator>CAROLE DURAND</dc:creator>
  <cp:lastModifiedBy>CAROLE DURAND</cp:lastModifiedBy>
  <cp:revision>1</cp:revision>
  <dcterms:modified xsi:type="dcterms:W3CDTF">2024-03-28T10:30:11Z</dcterms:modified>
</cp:coreProperties>
</file>