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8"/>
  </p:notesMasterIdLst>
  <p:sldIdLst>
    <p:sldId id="268" r:id="rId2"/>
    <p:sldId id="269" r:id="rId3"/>
    <p:sldId id="271" r:id="rId4"/>
    <p:sldId id="272" r:id="rId5"/>
    <p:sldId id="273" r:id="rId6"/>
    <p:sldId id="270"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169">
          <p15:clr>
            <a:srgbClr val="A4A3A4"/>
          </p15:clr>
        </p15:guide>
        <p15:guide id="10" pos="2880">
          <p15:clr>
            <a:srgbClr val="A4A3A4"/>
          </p15:clr>
        </p15:guide>
        <p15:guide id="11" pos="198" userDrawn="1">
          <p15:clr>
            <a:srgbClr val="A4A3A4"/>
          </p15:clr>
        </p15:guide>
        <p15:guide id="12" pos="5562" userDrawn="1">
          <p15:clr>
            <a:srgbClr val="A4A3A4"/>
          </p15:clr>
        </p15:guide>
        <p15:guide id="13" orient="horz" pos="637" userDrawn="1">
          <p15:clr>
            <a:srgbClr val="A4A3A4"/>
          </p15:clr>
        </p15:guide>
        <p15:guide id="14" orient="horz" pos="746" userDrawn="1">
          <p15:clr>
            <a:srgbClr val="A4A3A4"/>
          </p15:clr>
        </p15:guide>
        <p15:guide id="15" orient="horz" pos="1619" userDrawn="1">
          <p15:clr>
            <a:srgbClr val="A4A3A4"/>
          </p15:clr>
        </p15:guide>
        <p15:guide id="16" orient="horz" pos="28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200"/>
    <a:srgbClr val="FFFFFF"/>
    <a:srgbClr val="A885D8"/>
    <a:srgbClr val="FF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6AA2A4-890B-4F97-A34D-AAF72231E1C1}" v="8" dt="2024-03-27T10:21:57.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669" autoAdjust="0"/>
  </p:normalViewPr>
  <p:slideViewPr>
    <p:cSldViewPr showGuides="1">
      <p:cViewPr varScale="1">
        <p:scale>
          <a:sx n="71" d="100"/>
          <a:sy n="71" d="100"/>
        </p:scale>
        <p:origin x="228" y="84"/>
      </p:cViewPr>
      <p:guideLst>
        <p:guide orient="horz" pos="169"/>
        <p:guide pos="2880"/>
        <p:guide pos="198"/>
        <p:guide pos="5562"/>
        <p:guide orient="horz" pos="637"/>
        <p:guide orient="horz" pos="746"/>
        <p:guide orient="horz" pos="1619"/>
        <p:guide orient="horz" pos="2866"/>
      </p:guideLst>
    </p:cSldViewPr>
  </p:slideViewPr>
  <p:outlineViewPr>
    <p:cViewPr>
      <p:scale>
        <a:sx n="33" d="100"/>
        <a:sy n="33" d="100"/>
      </p:scale>
      <p:origin x="0" y="14958"/>
    </p:cViewPr>
  </p:outlineViewPr>
  <p:notesTextViewPr>
    <p:cViewPr>
      <p:scale>
        <a:sx n="1" d="1"/>
        <a:sy n="1" d="1"/>
      </p:scale>
      <p:origin x="0" y="0"/>
    </p:cViewPr>
  </p:notesTextViewPr>
  <p:notesViewPr>
    <p:cSldViewPr showGuides="1">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55 Roman" panose="020B0604020202020204"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55 Roman" panose="020B0604020202020204" pitchFamily="34" charset="0"/>
              </a:defRPr>
            </a:lvl1pPr>
          </a:lstStyle>
          <a:p>
            <a:fld id="{14F63557-65CD-470F-8999-4C3C411BE899}" type="datetimeFigureOut">
              <a:rPr lang="en-GB" smtClean="0"/>
              <a:pPr/>
              <a:t>27/03/2024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55 Roman"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55 Roman" panose="020B0604020202020204" pitchFamily="34" charset="0"/>
              </a:defRPr>
            </a:lvl1pPr>
          </a:lstStyle>
          <a:p>
            <a:fld id="{885932DF-9606-4758-A2B5-AF1153FB1ABB}" type="slidenum">
              <a:rPr lang="en-GB" smtClean="0"/>
              <a:pPr/>
              <a:t>‹N°›</a:t>
            </a:fld>
            <a:endParaRPr lang="en-GB"/>
          </a:p>
        </p:txBody>
      </p:sp>
      <p:sp>
        <p:nvSpPr>
          <p:cNvPr id="8" name="Notes Placeholder 4"/>
          <p:cNvSpPr>
            <a:spLocks noGrp="1"/>
          </p:cNvSpPr>
          <p:nvPr>
            <p:ph type="body" sz="quarter" idx="3"/>
          </p:nvPr>
        </p:nvSpPr>
        <p:spPr>
          <a:xfrm>
            <a:off x="381000" y="4343400"/>
            <a:ext cx="6096000" cy="4114800"/>
          </a:xfrm>
          <a:prstGeom prst="rect">
            <a:avLst/>
          </a:prstGeom>
        </p:spPr>
        <p:txBody>
          <a:bodyPr vert="horz" lIns="91440" tIns="45720" rIns="180000" bIns="45720" rtlCol="0"/>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Helvetica 75 Bold" panose="020B0804020202020204" pitchFamily="34" charset="0"/>
                <a:ea typeface="+mn-ea"/>
                <a:cs typeface="+mn-cs"/>
              </a:rPr>
              <a:t>Click to edit Master text styles</a:t>
            </a:r>
          </a:p>
          <a:p>
            <a:pPr marL="230188" marR="0" lvl="1" indent="-1381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000" b="0" i="0" u="none" strike="noStrike" kern="1200" cap="none" spc="0" normalizeH="0" baseline="0" noProof="0" dirty="0">
                <a:ln>
                  <a:noFill/>
                </a:ln>
                <a:solidFill>
                  <a:prstClr val="black"/>
                </a:solidFill>
                <a:effectLst/>
                <a:uLnTx/>
                <a:uFillTx/>
                <a:latin typeface="Helvetica 75 Bold" panose="020B0804020202020204" pitchFamily="34" charset="0"/>
                <a:ea typeface="+mn-ea"/>
                <a:cs typeface="+mn-cs"/>
              </a:rPr>
              <a:t>Second level</a:t>
            </a:r>
          </a:p>
          <a:p>
            <a:pPr marL="360363" marR="0" lvl="2" indent="-147638"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rPr>
              <a:t>Third level</a:t>
            </a:r>
          </a:p>
          <a:p>
            <a:pPr marL="522288" marR="0" lvl="3" indent="-138113"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rPr>
              <a:t>Fourth level</a:t>
            </a:r>
          </a:p>
          <a:p>
            <a:pPr marL="668338" marR="0" lvl="4" indent="-146050"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rPr>
              <a:t>Fifth level</a:t>
            </a:r>
            <a:endParaRPr kumimoji="0" lang="en-GB" sz="1000" b="0" i="0" u="none" strike="noStrike" kern="1200" cap="none" spc="0" normalizeH="0" baseline="0" noProof="0" dirty="0">
              <a:ln>
                <a:noFill/>
              </a:ln>
              <a:solidFill>
                <a:prstClr val="black"/>
              </a:solidFill>
              <a:effectLst/>
              <a:uLnTx/>
              <a:uFillTx/>
              <a:latin typeface="Helvetica 55 Roman" panose="020B0604020202020204" pitchFamily="34" charset="0"/>
              <a:ea typeface="+mn-ea"/>
              <a:cs typeface="+mn-cs"/>
            </a:endParaRPr>
          </a:p>
        </p:txBody>
      </p:sp>
    </p:spTree>
    <p:extLst>
      <p:ext uri="{BB962C8B-B14F-4D97-AF65-F5344CB8AC3E}">
        <p14:creationId xmlns:p14="http://schemas.microsoft.com/office/powerpoint/2010/main" val="1938228746"/>
      </p:ext>
    </p:extLst>
  </p:cSld>
  <p:clrMap bg1="lt1" tx1="dk1" bg2="lt2" tx2="dk2" accent1="accent1" accent2="accent2" accent3="accent3" accent4="accent4" accent5="accent5" accent6="accent6" hlink="hlink" folHlink="folHlink"/>
  <p:notesStyle>
    <a:lvl1pPr marL="92075" marR="0" indent="0" algn="l" defTabSz="914400" rtl="0" eaLnBrk="1" fontAlgn="auto" latinLnBrk="0" hangingPunct="1">
      <a:lnSpc>
        <a:spcPct val="100000"/>
      </a:lnSpc>
      <a:spcBef>
        <a:spcPts val="0"/>
      </a:spcBef>
      <a:spcAft>
        <a:spcPts val="0"/>
      </a:spcAft>
      <a:buClrTx/>
      <a:buSzTx/>
      <a:buFontTx/>
      <a:buNone/>
      <a:tabLst/>
      <a:defRPr sz="1000" kern="1200">
        <a:solidFill>
          <a:schemeClr val="tx1"/>
        </a:solidFill>
        <a:latin typeface="Helvetica 75 Bold" panose="020B0804020202020204" pitchFamily="34" charset="0"/>
        <a:ea typeface="+mn-ea"/>
        <a:cs typeface="+mn-cs"/>
      </a:defRPr>
    </a:lvl1pPr>
    <a:lvl2pPr marL="230188" marR="0" indent="-13811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sz="1000" kern="1200">
        <a:solidFill>
          <a:schemeClr val="tx1"/>
        </a:solidFill>
        <a:latin typeface="Helvetica 75 Bold" panose="020B0804020202020204" pitchFamily="34" charset="0"/>
        <a:ea typeface="+mn-ea"/>
        <a:cs typeface="+mn-cs"/>
      </a:defRPr>
    </a:lvl2pPr>
    <a:lvl3pPr marL="360363" marR="0" indent="-147638"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sz="1000" kern="1200">
        <a:solidFill>
          <a:schemeClr val="tx1"/>
        </a:solidFill>
        <a:latin typeface="Helvetica 75 Bold" panose="020B0804020202020204" pitchFamily="34" charset="0"/>
        <a:ea typeface="+mn-ea"/>
        <a:cs typeface="+mn-cs"/>
      </a:defRPr>
    </a:lvl3pPr>
    <a:lvl4pPr marL="522288" marR="0" indent="-138113"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sz="1000" kern="1200">
        <a:solidFill>
          <a:schemeClr val="tx1"/>
        </a:solidFill>
        <a:latin typeface="Helvetica 75 Bold" panose="020B0804020202020204" pitchFamily="34" charset="0"/>
        <a:ea typeface="+mn-ea"/>
        <a:cs typeface="+mn-cs"/>
      </a:defRPr>
    </a:lvl4pPr>
    <a:lvl5pPr marL="668338" marR="0" indent="-146050" algn="l" defTabSz="914400" rtl="0" eaLnBrk="1" fontAlgn="auto" latinLnBrk="0" hangingPunct="1">
      <a:lnSpc>
        <a:spcPct val="100000"/>
      </a:lnSpc>
      <a:spcBef>
        <a:spcPts val="0"/>
      </a:spcBef>
      <a:spcAft>
        <a:spcPts val="0"/>
      </a:spcAft>
      <a:buClrTx/>
      <a:buSzTx/>
      <a:buFont typeface="Helvetica 55 Roman" panose="020B0604020202020204" pitchFamily="34" charset="0"/>
      <a:buChar char="–"/>
      <a:tabLst/>
      <a:defRPr sz="1000" kern="1200">
        <a:solidFill>
          <a:schemeClr val="tx1"/>
        </a:solidFill>
        <a:latin typeface="Helvetica 75 Bold" panose="020B08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Découverte de l’agilité : jeune développeur, première phase du projet, 3 mois de développement en cycle en V, 6 mois de qualification/intégration avec de mettre en prod. Deuxième phase du projet, en utilisant Scrum, en 3 mois on livre une version majeure en prod avec une qualité au top.</a:t>
            </a:r>
          </a:p>
          <a:p>
            <a:endParaRPr lang="fr-FR" dirty="0"/>
          </a:p>
          <a:p>
            <a:r>
              <a:rPr lang="fr-FR" dirty="0"/>
              <a:t>Mais aussi : première phase du projet réalisée par 4 équipes en silo, </a:t>
            </a:r>
            <a:r>
              <a:rPr lang="fr-FR" dirty="0" err="1"/>
              <a:t>specs</a:t>
            </a:r>
            <a:r>
              <a:rPr lang="fr-FR" dirty="0"/>
              <a:t>, dev front end, dev back end, qualif, sur 4 sites distants avec des organisations spécifiques. Deuxième phase en équipe colocalisée, avec une proximité business régulière.</a:t>
            </a: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2</a:t>
            </a:fld>
            <a:endParaRPr lang="en-GB"/>
          </a:p>
        </p:txBody>
      </p:sp>
    </p:spTree>
    <p:extLst>
      <p:ext uri="{BB962C8B-B14F-4D97-AF65-F5344CB8AC3E}">
        <p14:creationId xmlns:p14="http://schemas.microsoft.com/office/powerpoint/2010/main" val="334139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en œuvre de l’agilité sur un projet complexe : Maison Connectée</a:t>
            </a:r>
          </a:p>
          <a:p>
            <a:r>
              <a:rPr lang="fr-FR" dirty="0"/>
              <a:t>Mise en œuvre d’une organisation agile à l’échelle ad-hoc, organisation de l’équipe en sprint puis Kanban, </a:t>
            </a:r>
            <a:r>
              <a:rPr lang="fr-FR" dirty="0" err="1"/>
              <a:t>binomage</a:t>
            </a:r>
            <a:r>
              <a:rPr lang="fr-FR" dirty="0"/>
              <a:t>, formation croisée des équipes. </a:t>
            </a:r>
            <a:r>
              <a:rPr lang="fr-FR" dirty="0" err="1"/>
              <a:t>Seminaire</a:t>
            </a:r>
            <a:r>
              <a:rPr lang="fr-FR" dirty="0"/>
              <a:t> de rencontre/formation régulier, construction d’une culture commune.</a:t>
            </a:r>
          </a:p>
          <a:p>
            <a:endParaRPr lang="fr-FR" dirty="0"/>
          </a:p>
          <a:p>
            <a:r>
              <a:rPr lang="fr-FR" dirty="0"/>
              <a:t>Transformation profonde du mode de travail des personnes impliquées, d’un point de vue méthode et d’un point de vue humain.</a:t>
            </a:r>
          </a:p>
          <a:p>
            <a:endParaRPr lang="fr-FR" dirty="0"/>
          </a:p>
          <a:p>
            <a:r>
              <a:rPr lang="fr-FR" dirty="0"/>
              <a:t>La limite malgré tout : le projet ne rencontre pas sa cible et notre organisation n’est pas assez agile pour réutiliser la force du collectif.</a:t>
            </a:r>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3</a:t>
            </a:fld>
            <a:endParaRPr lang="en-GB"/>
          </a:p>
        </p:txBody>
      </p:sp>
    </p:spTree>
    <p:extLst>
      <p:ext uri="{BB962C8B-B14F-4D97-AF65-F5344CB8AC3E}">
        <p14:creationId xmlns:p14="http://schemas.microsoft.com/office/powerpoint/2010/main" val="247943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J’accompagne, le forme, je mets en œuvre l’agilité dans des projets, et j’entends parler d’agilité autour de moi sans arrêt. Et pour autant, nous avons encore de nombreux projets qui échouent, des équipiers qui sont en difficultés, des clients mécontents.</a:t>
            </a:r>
          </a:p>
          <a:p>
            <a:endParaRPr lang="fr-FR" dirty="0"/>
          </a:p>
          <a:p>
            <a:r>
              <a:rPr lang="fr-FR" dirty="0"/>
              <a:t>Je découvre le Cargo Cult Agile : les gens imitent les pratiques en espérant obtenir le même résultat mais pour quoi mettre en œuvre ces pratiques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4</a:t>
            </a:fld>
            <a:endParaRPr lang="en-GB"/>
          </a:p>
        </p:txBody>
      </p:sp>
    </p:spTree>
    <p:extLst>
      <p:ext uri="{BB962C8B-B14F-4D97-AF65-F5344CB8AC3E}">
        <p14:creationId xmlns:p14="http://schemas.microsoft.com/office/powerpoint/2010/main" val="153144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Finalement, pour moi mettre en place l’agilité au sein d’un collectif c’est avant tout une histoire d’humain. Comment arriver à faire une place à chacun et construire un cadre pour qu’individuellement et collectivement on donne le meilleur de nous-mêmes ? Les méthodes sont un moyen pour y arriver, mais il ne faut jamais perdre de vue l’objectif.</a:t>
            </a:r>
          </a:p>
          <a:p>
            <a:endParaRPr lang="fr-FR" dirty="0"/>
          </a:p>
          <a:p>
            <a:r>
              <a:rPr lang="fr-FR" dirty="0"/>
              <a:t>A posteriori, je redécouvre que ma première expérience en tant qu’</a:t>
            </a:r>
            <a:r>
              <a:rPr lang="fr-FR" dirty="0" err="1"/>
              <a:t>agiliste</a:t>
            </a:r>
            <a:r>
              <a:rPr lang="fr-FR" dirty="0"/>
              <a:t> je l’ai eu en jouant au jeu vidéo. Mon objectif et celui du collectif auquel j’appartenais étaient très clair, j’étais aligné avec la vision de ma guilde, et j’y ai contribué. On avait des méthodes/des guidelines et il a fallu les adapter à notre collectif, en s’appuyant sur ses forces et en faisant avec ses faiblesses. Beaucoup d’autonomie, de partage d’information, de prise en compte des motivations </a:t>
            </a:r>
            <a:r>
              <a:rPr lang="fr-FR"/>
              <a:t>de chacun.</a:t>
            </a:r>
            <a:endParaRPr lang="fr-FR" dirty="0"/>
          </a:p>
        </p:txBody>
      </p:sp>
      <p:sp>
        <p:nvSpPr>
          <p:cNvPr id="4" name="Espace réservé du numéro de diapositive 3"/>
          <p:cNvSpPr>
            <a:spLocks noGrp="1"/>
          </p:cNvSpPr>
          <p:nvPr>
            <p:ph type="sldNum" sz="quarter" idx="5"/>
          </p:nvPr>
        </p:nvSpPr>
        <p:spPr/>
        <p:txBody>
          <a:bodyPr/>
          <a:lstStyle/>
          <a:p>
            <a:fld id="{885932DF-9606-4758-A2B5-AF1153FB1ABB}" type="slidenum">
              <a:rPr lang="en-GB" smtClean="0"/>
              <a:pPr/>
              <a:t>5</a:t>
            </a:fld>
            <a:endParaRPr lang="en-GB"/>
          </a:p>
        </p:txBody>
      </p:sp>
    </p:spTree>
    <p:extLst>
      <p:ext uri="{BB962C8B-B14F-4D97-AF65-F5344CB8AC3E}">
        <p14:creationId xmlns:p14="http://schemas.microsoft.com/office/powerpoint/2010/main" val="1054655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4325" y="1184275"/>
            <a:ext cx="8515350" cy="3365500"/>
          </a:xfrm>
        </p:spPr>
        <p:txBody>
          <a:bodyPr/>
          <a:lstStyle>
            <a:lvl1pPr>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lvl6pPr>
          </a:lstStyle>
          <a:p>
            <a:pPr lvl="0"/>
            <a:r>
              <a:rPr lang="fr-FR" noProof="0" dirty="0"/>
              <a:t>Cliquez pour modifier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Title 3"/>
          <p:cNvSpPr>
            <a:spLocks noGrp="1"/>
          </p:cNvSpPr>
          <p:nvPr>
            <p:ph type="title" hasCustomPrompt="1"/>
          </p:nvPr>
        </p:nvSpPr>
        <p:spPr/>
        <p:txBody>
          <a:bodyPr/>
          <a:lstStyle/>
          <a:p>
            <a:r>
              <a:rPr lang="fr-FR" noProof="0" dirty="0"/>
              <a:t>Cliquez pour modifier le titre</a:t>
            </a:r>
            <a:endParaRPr lang="en-GB" dirty="0"/>
          </a:p>
        </p:txBody>
      </p:sp>
      <p:sp>
        <p:nvSpPr>
          <p:cNvPr id="6" name="TextBox 5"/>
          <p:cNvSpPr txBox="1"/>
          <p:nvPr userDrawn="1"/>
        </p:nvSpPr>
        <p:spPr>
          <a:xfrm>
            <a:off x="619545" y="4749146"/>
            <a:ext cx="738985" cy="123111"/>
          </a:xfrm>
          <a:prstGeom prst="rect">
            <a:avLst/>
          </a:prstGeom>
          <a:noFill/>
        </p:spPr>
        <p:txBody>
          <a:bodyPr wrap="none" lIns="0" tIns="0" rIns="0" bIns="0" rtlCol="0">
            <a:spAutoFit/>
          </a:bodyPr>
          <a:lstStyle/>
          <a:p>
            <a:r>
              <a:rPr kumimoji="0" lang="fr-FR" sz="800"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Interne Orange</a:t>
            </a:r>
          </a:p>
        </p:txBody>
      </p:sp>
    </p:spTree>
    <p:extLst>
      <p:ext uri="{BB962C8B-B14F-4D97-AF65-F5344CB8AC3E}">
        <p14:creationId xmlns:p14="http://schemas.microsoft.com/office/powerpoint/2010/main" val="203530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326" y="268289"/>
            <a:ext cx="4828498" cy="2301874"/>
          </a:xfrm>
        </p:spPr>
        <p:txBody>
          <a:bodyPr>
            <a:noAutofit/>
          </a:bodyPr>
          <a:lstStyle>
            <a:lvl1pPr algn="l">
              <a:lnSpc>
                <a:spcPct val="85000"/>
              </a:lnSpc>
              <a:defRPr sz="5500" baseline="0">
                <a:solidFill>
                  <a:schemeClr val="tx1"/>
                </a:solidFill>
              </a:defRPr>
            </a:lvl1pPr>
          </a:lstStyle>
          <a:p>
            <a:r>
              <a:rPr lang="fr-FR" noProof="0" dirty="0"/>
              <a:t>Cliquez pour modifier le titre</a:t>
            </a:r>
          </a:p>
        </p:txBody>
      </p:sp>
      <p:sp>
        <p:nvSpPr>
          <p:cNvPr id="17" name="Text Placeholder 17"/>
          <p:cNvSpPr>
            <a:spLocks noGrp="1"/>
          </p:cNvSpPr>
          <p:nvPr>
            <p:ph type="body" sz="quarter" idx="16" hasCustomPrompt="1"/>
          </p:nvPr>
        </p:nvSpPr>
        <p:spPr>
          <a:xfrm>
            <a:off x="5800725" y="266701"/>
            <a:ext cx="3028950" cy="3403600"/>
          </a:xfrm>
        </p:spPr>
        <p:txBody>
          <a:bodyPr/>
          <a:lstStyle>
            <a:lvl1pPr>
              <a:defRPr/>
            </a:lvl1pPr>
          </a:lstStyle>
          <a:p>
            <a:pPr lvl="0"/>
            <a:r>
              <a:rPr lang="fr-FR" noProof="0" dirty="0"/>
              <a:t>Cliquez pour modifier le texte</a:t>
            </a:r>
          </a:p>
          <a:p>
            <a:pPr lvl="1"/>
            <a:r>
              <a:rPr lang="fr-FR" noProof="0" dirty="0"/>
              <a:t>Deuxième niveau</a:t>
            </a:r>
          </a:p>
        </p:txBody>
      </p:sp>
      <p:sp>
        <p:nvSpPr>
          <p:cNvPr id="42" name="Subtitle 2"/>
          <p:cNvSpPr>
            <a:spLocks noGrp="1"/>
          </p:cNvSpPr>
          <p:nvPr>
            <p:ph type="subTitle" idx="1" hasCustomPrompt="1"/>
          </p:nvPr>
        </p:nvSpPr>
        <p:spPr>
          <a:xfrm>
            <a:off x="310687" y="2704144"/>
            <a:ext cx="4831185" cy="966156"/>
          </a:xfrm>
        </p:spPr>
        <p:txBody>
          <a:bodyPr/>
          <a:lstStyle>
            <a:lvl1pPr marL="0" indent="0" algn="l">
              <a:buNone/>
              <a:defRPr baseline="0">
                <a:solidFill>
                  <a:schemeClr val="tx1"/>
                </a:solidFill>
              </a:defRPr>
            </a:lvl1pPr>
            <a:lvl2pPr marL="180975" indent="-180975" algn="l">
              <a:buClr>
                <a:schemeClr val="bg2"/>
              </a:buClr>
              <a:buSzPct val="100000"/>
              <a:buFont typeface="Wingdings" panose="05000000000000000000" pitchFamily="2" charset="2"/>
              <a:buChar char="§"/>
              <a:defRPr>
                <a:solidFill>
                  <a:schemeClr val="tx1"/>
                </a:solidFill>
              </a:defRPr>
            </a:lvl2pPr>
            <a:lvl3pPr marL="406800" indent="-190800" algn="l">
              <a:spcBef>
                <a:spcPts val="336"/>
              </a:spcBef>
              <a:buClrTx/>
              <a:buFont typeface="Helvetica 55 Roman" panose="020B0604020202020204" pitchFamily="34" charset="0"/>
              <a:buChar char="–"/>
              <a:defRPr>
                <a:solidFill>
                  <a:schemeClr val="tx1"/>
                </a:solidFill>
                <a:latin typeface="Helvetica 55 Roman" panose="020B0604020202020204" pitchFamily="34" charset="0"/>
              </a:defRPr>
            </a:lvl3pPr>
            <a:lvl4pPr marL="594000" indent="-172800" algn="l">
              <a:spcBef>
                <a:spcPts val="24"/>
              </a:spcBef>
              <a:buFont typeface="Helvetica 55 Roman" panose="020B0604020202020204" pitchFamily="34" charset="0"/>
              <a:buChar char="–"/>
              <a:defRPr>
                <a:solidFill>
                  <a:schemeClr val="tx1"/>
                </a:solidFill>
              </a:defRPr>
            </a:lvl4pPr>
            <a:lvl5pPr marL="799200" indent="-190800" algn="l">
              <a:buFont typeface="Helvetica 55 Roman" panose="020B0604020202020204" pitchFamily="34" charset="0"/>
              <a:buChar char="–"/>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nom du présentateur</a:t>
            </a:r>
          </a:p>
        </p:txBody>
      </p:sp>
      <p:grpSp>
        <p:nvGrpSpPr>
          <p:cNvPr id="3" name="Group 2"/>
          <p:cNvGrpSpPr/>
          <p:nvPr userDrawn="1"/>
        </p:nvGrpSpPr>
        <p:grpSpPr>
          <a:xfrm>
            <a:off x="313535" y="4233863"/>
            <a:ext cx="612775" cy="612775"/>
            <a:chOff x="313535" y="4233863"/>
            <a:chExt cx="612775" cy="612775"/>
          </a:xfrm>
        </p:grpSpPr>
        <p:sp>
          <p:nvSpPr>
            <p:cNvPr id="43" name="Rectangle 5"/>
            <p:cNvSpPr>
              <a:spLocks noChangeArrowheads="1"/>
            </p:cNvSpPr>
            <p:nvPr userDrawn="1"/>
          </p:nvSpPr>
          <p:spPr bwMode="auto">
            <a:xfrm>
              <a:off x="313535" y="4233863"/>
              <a:ext cx="612775" cy="612775"/>
            </a:xfrm>
            <a:prstGeom prst="rect">
              <a:avLst/>
            </a:prstGeom>
            <a:solidFill>
              <a:srgbClr val="FF7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6"/>
            <p:cNvSpPr>
              <a:spLocks noEditPoints="1"/>
            </p:cNvSpPr>
            <p:nvPr userDrawn="1"/>
          </p:nvSpPr>
          <p:spPr bwMode="auto">
            <a:xfrm>
              <a:off x="500860" y="4708526"/>
              <a:ext cx="74613" cy="87313"/>
            </a:xfrm>
            <a:custGeom>
              <a:avLst/>
              <a:gdLst>
                <a:gd name="T0" fmla="*/ 66 w 93"/>
                <a:gd name="T1" fmla="*/ 99 h 109"/>
                <a:gd name="T2" fmla="*/ 31 w 93"/>
                <a:gd name="T3" fmla="*/ 109 h 109"/>
                <a:gd name="T4" fmla="*/ 0 w 93"/>
                <a:gd name="T5" fmla="*/ 79 h 109"/>
                <a:gd name="T6" fmla="*/ 66 w 93"/>
                <a:gd name="T7" fmla="*/ 37 h 109"/>
                <a:gd name="T8" fmla="*/ 66 w 93"/>
                <a:gd name="T9" fmla="*/ 32 h 109"/>
                <a:gd name="T10" fmla="*/ 49 w 93"/>
                <a:gd name="T11" fmla="*/ 19 h 109"/>
                <a:gd name="T12" fmla="*/ 24 w 93"/>
                <a:gd name="T13" fmla="*/ 32 h 109"/>
                <a:gd name="T14" fmla="*/ 5 w 93"/>
                <a:gd name="T15" fmla="*/ 21 h 109"/>
                <a:gd name="T16" fmla="*/ 50 w 93"/>
                <a:gd name="T17" fmla="*/ 0 h 109"/>
                <a:gd name="T18" fmla="*/ 93 w 93"/>
                <a:gd name="T19" fmla="*/ 32 h 109"/>
                <a:gd name="T20" fmla="*/ 93 w 93"/>
                <a:gd name="T21" fmla="*/ 108 h 109"/>
                <a:gd name="T22" fmla="*/ 68 w 93"/>
                <a:gd name="T23" fmla="*/ 108 h 109"/>
                <a:gd name="T24" fmla="*/ 66 w 93"/>
                <a:gd name="T25" fmla="*/ 99 h 109"/>
                <a:gd name="T26" fmla="*/ 27 w 93"/>
                <a:gd name="T27" fmla="*/ 77 h 109"/>
                <a:gd name="T28" fmla="*/ 39 w 93"/>
                <a:gd name="T29" fmla="*/ 90 h 109"/>
                <a:gd name="T30" fmla="*/ 65 w 93"/>
                <a:gd name="T31" fmla="*/ 79 h 109"/>
                <a:gd name="T32" fmla="*/ 65 w 93"/>
                <a:gd name="T33" fmla="*/ 54 h 109"/>
                <a:gd name="T34" fmla="*/ 27 w 93"/>
                <a:gd name="T35" fmla="*/ 7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09">
                  <a:moveTo>
                    <a:pt x="66" y="99"/>
                  </a:moveTo>
                  <a:cubicBezTo>
                    <a:pt x="55" y="106"/>
                    <a:pt x="43" y="109"/>
                    <a:pt x="31" y="109"/>
                  </a:cubicBezTo>
                  <a:cubicBezTo>
                    <a:pt x="11" y="109"/>
                    <a:pt x="0" y="96"/>
                    <a:pt x="0" y="79"/>
                  </a:cubicBezTo>
                  <a:cubicBezTo>
                    <a:pt x="0" y="55"/>
                    <a:pt x="21" y="42"/>
                    <a:pt x="66" y="37"/>
                  </a:cubicBezTo>
                  <a:cubicBezTo>
                    <a:pt x="66" y="32"/>
                    <a:pt x="66" y="32"/>
                    <a:pt x="66" y="32"/>
                  </a:cubicBezTo>
                  <a:cubicBezTo>
                    <a:pt x="66" y="24"/>
                    <a:pt x="60" y="19"/>
                    <a:pt x="49" y="19"/>
                  </a:cubicBezTo>
                  <a:cubicBezTo>
                    <a:pt x="39" y="19"/>
                    <a:pt x="30" y="24"/>
                    <a:pt x="24" y="32"/>
                  </a:cubicBezTo>
                  <a:cubicBezTo>
                    <a:pt x="5" y="21"/>
                    <a:pt x="5" y="21"/>
                    <a:pt x="5" y="21"/>
                  </a:cubicBezTo>
                  <a:cubicBezTo>
                    <a:pt x="15" y="7"/>
                    <a:pt x="30" y="0"/>
                    <a:pt x="50" y="0"/>
                  </a:cubicBezTo>
                  <a:cubicBezTo>
                    <a:pt x="77" y="0"/>
                    <a:pt x="93" y="12"/>
                    <a:pt x="93" y="32"/>
                  </a:cubicBezTo>
                  <a:cubicBezTo>
                    <a:pt x="93" y="32"/>
                    <a:pt x="93" y="108"/>
                    <a:pt x="93" y="108"/>
                  </a:cubicBezTo>
                  <a:cubicBezTo>
                    <a:pt x="68" y="108"/>
                    <a:pt x="68" y="108"/>
                    <a:pt x="68" y="108"/>
                  </a:cubicBezTo>
                  <a:lnTo>
                    <a:pt x="66" y="99"/>
                  </a:lnTo>
                  <a:close/>
                  <a:moveTo>
                    <a:pt x="27" y="77"/>
                  </a:moveTo>
                  <a:cubicBezTo>
                    <a:pt x="27" y="84"/>
                    <a:pt x="31" y="90"/>
                    <a:pt x="39" y="90"/>
                  </a:cubicBezTo>
                  <a:cubicBezTo>
                    <a:pt x="48" y="90"/>
                    <a:pt x="57" y="87"/>
                    <a:pt x="65" y="79"/>
                  </a:cubicBezTo>
                  <a:cubicBezTo>
                    <a:pt x="65" y="54"/>
                    <a:pt x="65" y="54"/>
                    <a:pt x="65" y="54"/>
                  </a:cubicBezTo>
                  <a:cubicBezTo>
                    <a:pt x="39" y="57"/>
                    <a:pt x="27" y="64"/>
                    <a:pt x="27"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7"/>
            <p:cNvSpPr>
              <a:spLocks/>
            </p:cNvSpPr>
            <p:nvPr userDrawn="1"/>
          </p:nvSpPr>
          <p:spPr bwMode="auto">
            <a:xfrm>
              <a:off x="592935" y="4708526"/>
              <a:ext cx="76200" cy="87313"/>
            </a:xfrm>
            <a:custGeom>
              <a:avLst/>
              <a:gdLst>
                <a:gd name="T0" fmla="*/ 0 w 94"/>
                <a:gd name="T1" fmla="*/ 5 h 108"/>
                <a:gd name="T2" fmla="*/ 23 w 94"/>
                <a:gd name="T3" fmla="*/ 2 h 108"/>
                <a:gd name="T4" fmla="*/ 25 w 94"/>
                <a:gd name="T5" fmla="*/ 15 h 108"/>
                <a:gd name="T6" fmla="*/ 61 w 94"/>
                <a:gd name="T7" fmla="*/ 0 h 108"/>
                <a:gd name="T8" fmla="*/ 94 w 94"/>
                <a:gd name="T9" fmla="*/ 34 h 108"/>
                <a:gd name="T10" fmla="*/ 94 w 94"/>
                <a:gd name="T11" fmla="*/ 108 h 108"/>
                <a:gd name="T12" fmla="*/ 66 w 94"/>
                <a:gd name="T13" fmla="*/ 108 h 108"/>
                <a:gd name="T14" fmla="*/ 66 w 94"/>
                <a:gd name="T15" fmla="*/ 39 h 108"/>
                <a:gd name="T16" fmla="*/ 53 w 94"/>
                <a:gd name="T17" fmla="*/ 21 h 108"/>
                <a:gd name="T18" fmla="*/ 27 w 94"/>
                <a:gd name="T19" fmla="*/ 32 h 108"/>
                <a:gd name="T20" fmla="*/ 27 w 94"/>
                <a:gd name="T21" fmla="*/ 108 h 108"/>
                <a:gd name="T22" fmla="*/ 0 w 94"/>
                <a:gd name="T23" fmla="*/ 108 h 108"/>
                <a:gd name="T24" fmla="*/ 0 w 94"/>
                <a:gd name="T25" fmla="*/ 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8">
                  <a:moveTo>
                    <a:pt x="0" y="5"/>
                  </a:moveTo>
                  <a:cubicBezTo>
                    <a:pt x="23" y="2"/>
                    <a:pt x="23" y="2"/>
                    <a:pt x="23" y="2"/>
                  </a:cubicBezTo>
                  <a:cubicBezTo>
                    <a:pt x="25" y="15"/>
                    <a:pt x="25" y="15"/>
                    <a:pt x="25" y="15"/>
                  </a:cubicBezTo>
                  <a:cubicBezTo>
                    <a:pt x="38" y="5"/>
                    <a:pt x="48" y="0"/>
                    <a:pt x="61" y="0"/>
                  </a:cubicBezTo>
                  <a:cubicBezTo>
                    <a:pt x="83" y="0"/>
                    <a:pt x="94" y="12"/>
                    <a:pt x="94" y="34"/>
                  </a:cubicBezTo>
                  <a:cubicBezTo>
                    <a:pt x="94" y="108"/>
                    <a:pt x="94" y="108"/>
                    <a:pt x="94" y="108"/>
                  </a:cubicBezTo>
                  <a:cubicBezTo>
                    <a:pt x="66" y="108"/>
                    <a:pt x="66" y="108"/>
                    <a:pt x="66" y="108"/>
                  </a:cubicBezTo>
                  <a:cubicBezTo>
                    <a:pt x="66" y="39"/>
                    <a:pt x="66" y="39"/>
                    <a:pt x="66" y="39"/>
                  </a:cubicBezTo>
                  <a:cubicBezTo>
                    <a:pt x="66" y="26"/>
                    <a:pt x="63" y="21"/>
                    <a:pt x="53" y="21"/>
                  </a:cubicBezTo>
                  <a:cubicBezTo>
                    <a:pt x="45" y="21"/>
                    <a:pt x="36" y="24"/>
                    <a:pt x="27" y="32"/>
                  </a:cubicBezTo>
                  <a:cubicBezTo>
                    <a:pt x="27" y="108"/>
                    <a:pt x="27" y="108"/>
                    <a:pt x="27" y="108"/>
                  </a:cubicBezTo>
                  <a:cubicBezTo>
                    <a:pt x="0" y="108"/>
                    <a:pt x="0" y="108"/>
                    <a:pt x="0" y="108"/>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8"/>
            <p:cNvSpPr>
              <a:spLocks noEditPoints="1"/>
            </p:cNvSpPr>
            <p:nvPr userDrawn="1"/>
          </p:nvSpPr>
          <p:spPr bwMode="auto">
            <a:xfrm>
              <a:off x="778673" y="4708526"/>
              <a:ext cx="79375" cy="88900"/>
            </a:xfrm>
            <a:custGeom>
              <a:avLst/>
              <a:gdLst>
                <a:gd name="T0" fmla="*/ 50 w 98"/>
                <a:gd name="T1" fmla="*/ 110 h 110"/>
                <a:gd name="T2" fmla="*/ 0 w 98"/>
                <a:gd name="T3" fmla="*/ 55 h 110"/>
                <a:gd name="T4" fmla="*/ 49 w 98"/>
                <a:gd name="T5" fmla="*/ 0 h 110"/>
                <a:gd name="T6" fmla="*/ 98 w 98"/>
                <a:gd name="T7" fmla="*/ 54 h 110"/>
                <a:gd name="T8" fmla="*/ 97 w 98"/>
                <a:gd name="T9" fmla="*/ 59 h 110"/>
                <a:gd name="T10" fmla="*/ 27 w 98"/>
                <a:gd name="T11" fmla="*/ 59 h 110"/>
                <a:gd name="T12" fmla="*/ 52 w 98"/>
                <a:gd name="T13" fmla="*/ 89 h 110"/>
                <a:gd name="T14" fmla="*/ 76 w 98"/>
                <a:gd name="T15" fmla="*/ 76 h 110"/>
                <a:gd name="T16" fmla="*/ 96 w 98"/>
                <a:gd name="T17" fmla="*/ 87 h 110"/>
                <a:gd name="T18" fmla="*/ 50 w 98"/>
                <a:gd name="T19" fmla="*/ 110 h 110"/>
                <a:gd name="T20" fmla="*/ 70 w 98"/>
                <a:gd name="T21" fmla="*/ 41 h 110"/>
                <a:gd name="T22" fmla="*/ 49 w 98"/>
                <a:gd name="T23" fmla="*/ 19 h 110"/>
                <a:gd name="T24" fmla="*/ 28 w 98"/>
                <a:gd name="T25" fmla="*/ 41 h 110"/>
                <a:gd name="T26" fmla="*/ 70 w 98"/>
                <a:gd name="T27" fmla="*/ 4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10">
                  <a:moveTo>
                    <a:pt x="50" y="110"/>
                  </a:moveTo>
                  <a:cubicBezTo>
                    <a:pt x="19" y="110"/>
                    <a:pt x="0" y="90"/>
                    <a:pt x="0" y="55"/>
                  </a:cubicBezTo>
                  <a:cubicBezTo>
                    <a:pt x="0" y="20"/>
                    <a:pt x="19" y="0"/>
                    <a:pt x="49" y="0"/>
                  </a:cubicBezTo>
                  <a:cubicBezTo>
                    <a:pt x="80" y="0"/>
                    <a:pt x="98" y="20"/>
                    <a:pt x="98" y="54"/>
                  </a:cubicBezTo>
                  <a:cubicBezTo>
                    <a:pt x="98" y="56"/>
                    <a:pt x="97" y="57"/>
                    <a:pt x="97" y="59"/>
                  </a:cubicBezTo>
                  <a:cubicBezTo>
                    <a:pt x="27" y="59"/>
                    <a:pt x="27" y="59"/>
                    <a:pt x="27" y="59"/>
                  </a:cubicBezTo>
                  <a:cubicBezTo>
                    <a:pt x="28" y="79"/>
                    <a:pt x="36" y="89"/>
                    <a:pt x="52" y="89"/>
                  </a:cubicBezTo>
                  <a:cubicBezTo>
                    <a:pt x="63" y="89"/>
                    <a:pt x="70" y="85"/>
                    <a:pt x="76" y="76"/>
                  </a:cubicBezTo>
                  <a:cubicBezTo>
                    <a:pt x="96" y="87"/>
                    <a:pt x="96" y="87"/>
                    <a:pt x="96" y="87"/>
                  </a:cubicBezTo>
                  <a:cubicBezTo>
                    <a:pt x="87" y="102"/>
                    <a:pt x="71" y="110"/>
                    <a:pt x="50" y="110"/>
                  </a:cubicBezTo>
                  <a:close/>
                  <a:moveTo>
                    <a:pt x="70" y="41"/>
                  </a:moveTo>
                  <a:cubicBezTo>
                    <a:pt x="70" y="27"/>
                    <a:pt x="62" y="19"/>
                    <a:pt x="49" y="19"/>
                  </a:cubicBezTo>
                  <a:cubicBezTo>
                    <a:pt x="37" y="19"/>
                    <a:pt x="29" y="27"/>
                    <a:pt x="28" y="41"/>
                  </a:cubicBezTo>
                  <a:lnTo>
                    <a:pt x="7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9"/>
            <p:cNvSpPr>
              <a:spLocks noEditPoints="1"/>
            </p:cNvSpPr>
            <p:nvPr userDrawn="1"/>
          </p:nvSpPr>
          <p:spPr bwMode="auto">
            <a:xfrm>
              <a:off x="346873" y="4708526"/>
              <a:ext cx="84138" cy="88900"/>
            </a:xfrm>
            <a:custGeom>
              <a:avLst/>
              <a:gdLst>
                <a:gd name="T0" fmla="*/ 52 w 104"/>
                <a:gd name="T1" fmla="*/ 111 h 111"/>
                <a:gd name="T2" fmla="*/ 0 w 104"/>
                <a:gd name="T3" fmla="*/ 55 h 111"/>
                <a:gd name="T4" fmla="*/ 52 w 104"/>
                <a:gd name="T5" fmla="*/ 0 h 111"/>
                <a:gd name="T6" fmla="*/ 104 w 104"/>
                <a:gd name="T7" fmla="*/ 55 h 111"/>
                <a:gd name="T8" fmla="*/ 52 w 104"/>
                <a:gd name="T9" fmla="*/ 111 h 111"/>
                <a:gd name="T10" fmla="*/ 52 w 104"/>
                <a:gd name="T11" fmla="*/ 23 h 111"/>
                <a:gd name="T12" fmla="*/ 28 w 104"/>
                <a:gd name="T13" fmla="*/ 55 h 111"/>
                <a:gd name="T14" fmla="*/ 52 w 104"/>
                <a:gd name="T15" fmla="*/ 87 h 111"/>
                <a:gd name="T16" fmla="*/ 77 w 104"/>
                <a:gd name="T17" fmla="*/ 55 h 111"/>
                <a:gd name="T18" fmla="*/ 52 w 104"/>
                <a:gd name="T19" fmla="*/ 2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11">
                  <a:moveTo>
                    <a:pt x="52" y="111"/>
                  </a:moveTo>
                  <a:cubicBezTo>
                    <a:pt x="25" y="111"/>
                    <a:pt x="0" y="93"/>
                    <a:pt x="0" y="55"/>
                  </a:cubicBezTo>
                  <a:cubicBezTo>
                    <a:pt x="0" y="17"/>
                    <a:pt x="25" y="0"/>
                    <a:pt x="52" y="0"/>
                  </a:cubicBezTo>
                  <a:cubicBezTo>
                    <a:pt x="79" y="0"/>
                    <a:pt x="104" y="17"/>
                    <a:pt x="104" y="55"/>
                  </a:cubicBezTo>
                  <a:cubicBezTo>
                    <a:pt x="104" y="93"/>
                    <a:pt x="79" y="111"/>
                    <a:pt x="52" y="111"/>
                  </a:cubicBezTo>
                  <a:close/>
                  <a:moveTo>
                    <a:pt x="52" y="23"/>
                  </a:moveTo>
                  <a:cubicBezTo>
                    <a:pt x="31" y="23"/>
                    <a:pt x="28" y="42"/>
                    <a:pt x="28" y="55"/>
                  </a:cubicBezTo>
                  <a:cubicBezTo>
                    <a:pt x="28" y="69"/>
                    <a:pt x="31" y="87"/>
                    <a:pt x="52" y="87"/>
                  </a:cubicBezTo>
                  <a:cubicBezTo>
                    <a:pt x="73" y="87"/>
                    <a:pt x="77" y="69"/>
                    <a:pt x="77" y="55"/>
                  </a:cubicBezTo>
                  <a:cubicBezTo>
                    <a:pt x="77" y="42"/>
                    <a:pt x="73" y="23"/>
                    <a:pt x="5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0"/>
            <p:cNvSpPr>
              <a:spLocks/>
            </p:cNvSpPr>
            <p:nvPr userDrawn="1"/>
          </p:nvSpPr>
          <p:spPr bwMode="auto">
            <a:xfrm>
              <a:off x="446885" y="4708526"/>
              <a:ext cx="47625" cy="87313"/>
            </a:xfrm>
            <a:custGeom>
              <a:avLst/>
              <a:gdLst>
                <a:gd name="T0" fmla="*/ 0 w 59"/>
                <a:gd name="T1" fmla="*/ 3 h 108"/>
                <a:gd name="T2" fmla="*/ 26 w 59"/>
                <a:gd name="T3" fmla="*/ 3 h 108"/>
                <a:gd name="T4" fmla="*/ 26 w 59"/>
                <a:gd name="T5" fmla="*/ 15 h 108"/>
                <a:gd name="T6" fmla="*/ 55 w 59"/>
                <a:gd name="T7" fmla="*/ 0 h 108"/>
                <a:gd name="T8" fmla="*/ 59 w 59"/>
                <a:gd name="T9" fmla="*/ 1 h 108"/>
                <a:gd name="T10" fmla="*/ 59 w 59"/>
                <a:gd name="T11" fmla="*/ 27 h 108"/>
                <a:gd name="T12" fmla="*/ 58 w 59"/>
                <a:gd name="T13" fmla="*/ 27 h 108"/>
                <a:gd name="T14" fmla="*/ 28 w 59"/>
                <a:gd name="T15" fmla="*/ 38 h 108"/>
                <a:gd name="T16" fmla="*/ 28 w 59"/>
                <a:gd name="T17" fmla="*/ 108 h 108"/>
                <a:gd name="T18" fmla="*/ 0 w 59"/>
                <a:gd name="T19" fmla="*/ 108 h 108"/>
                <a:gd name="T20" fmla="*/ 0 w 59"/>
                <a:gd name="T21"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08">
                  <a:moveTo>
                    <a:pt x="0" y="3"/>
                  </a:moveTo>
                  <a:cubicBezTo>
                    <a:pt x="26" y="3"/>
                    <a:pt x="26" y="3"/>
                    <a:pt x="26" y="3"/>
                  </a:cubicBezTo>
                  <a:cubicBezTo>
                    <a:pt x="26" y="15"/>
                    <a:pt x="26" y="15"/>
                    <a:pt x="26" y="15"/>
                  </a:cubicBezTo>
                  <a:cubicBezTo>
                    <a:pt x="31" y="8"/>
                    <a:pt x="44" y="0"/>
                    <a:pt x="55" y="0"/>
                  </a:cubicBezTo>
                  <a:cubicBezTo>
                    <a:pt x="57" y="0"/>
                    <a:pt x="58" y="0"/>
                    <a:pt x="59" y="1"/>
                  </a:cubicBezTo>
                  <a:cubicBezTo>
                    <a:pt x="59" y="27"/>
                    <a:pt x="59" y="27"/>
                    <a:pt x="59" y="27"/>
                  </a:cubicBezTo>
                  <a:cubicBezTo>
                    <a:pt x="59" y="27"/>
                    <a:pt x="58" y="27"/>
                    <a:pt x="58" y="27"/>
                  </a:cubicBezTo>
                  <a:cubicBezTo>
                    <a:pt x="46" y="27"/>
                    <a:pt x="32" y="28"/>
                    <a:pt x="28" y="38"/>
                  </a:cubicBezTo>
                  <a:cubicBezTo>
                    <a:pt x="28" y="108"/>
                    <a:pt x="28" y="108"/>
                    <a:pt x="28" y="108"/>
                  </a:cubicBezTo>
                  <a:cubicBezTo>
                    <a:pt x="0" y="108"/>
                    <a:pt x="0" y="108"/>
                    <a:pt x="0" y="108"/>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1"/>
            <p:cNvSpPr>
              <a:spLocks noEditPoints="1"/>
            </p:cNvSpPr>
            <p:nvPr userDrawn="1"/>
          </p:nvSpPr>
          <p:spPr bwMode="auto">
            <a:xfrm>
              <a:off x="685010" y="4708526"/>
              <a:ext cx="79375" cy="120650"/>
            </a:xfrm>
            <a:custGeom>
              <a:avLst/>
              <a:gdLst>
                <a:gd name="T0" fmla="*/ 49 w 98"/>
                <a:gd name="T1" fmla="*/ 85 h 149"/>
                <a:gd name="T2" fmla="*/ 72 w 98"/>
                <a:gd name="T3" fmla="*/ 50 h 149"/>
                <a:gd name="T4" fmla="*/ 49 w 98"/>
                <a:gd name="T5" fmla="*/ 20 h 149"/>
                <a:gd name="T6" fmla="*/ 28 w 98"/>
                <a:gd name="T7" fmla="*/ 51 h 149"/>
                <a:gd name="T8" fmla="*/ 49 w 98"/>
                <a:gd name="T9" fmla="*/ 85 h 149"/>
                <a:gd name="T10" fmla="*/ 98 w 98"/>
                <a:gd name="T11" fmla="*/ 2 h 149"/>
                <a:gd name="T12" fmla="*/ 98 w 98"/>
                <a:gd name="T13" fmla="*/ 102 h 149"/>
                <a:gd name="T14" fmla="*/ 47 w 98"/>
                <a:gd name="T15" fmla="*/ 149 h 149"/>
                <a:gd name="T16" fmla="*/ 3 w 98"/>
                <a:gd name="T17" fmla="*/ 123 h 149"/>
                <a:gd name="T18" fmla="*/ 30 w 98"/>
                <a:gd name="T19" fmla="*/ 118 h 149"/>
                <a:gd name="T20" fmla="*/ 50 w 98"/>
                <a:gd name="T21" fmla="*/ 128 h 149"/>
                <a:gd name="T22" fmla="*/ 72 w 98"/>
                <a:gd name="T23" fmla="*/ 105 h 149"/>
                <a:gd name="T24" fmla="*/ 72 w 98"/>
                <a:gd name="T25" fmla="*/ 93 h 149"/>
                <a:gd name="T26" fmla="*/ 71 w 98"/>
                <a:gd name="T27" fmla="*/ 92 h 149"/>
                <a:gd name="T28" fmla="*/ 44 w 98"/>
                <a:gd name="T29" fmla="*/ 108 h 149"/>
                <a:gd name="T30" fmla="*/ 0 w 98"/>
                <a:gd name="T31" fmla="*/ 55 h 149"/>
                <a:gd name="T32" fmla="*/ 42 w 98"/>
                <a:gd name="T33" fmla="*/ 0 h 149"/>
                <a:gd name="T34" fmla="*/ 73 w 98"/>
                <a:gd name="T35" fmla="*/ 15 h 149"/>
                <a:gd name="T36" fmla="*/ 73 w 98"/>
                <a:gd name="T37" fmla="*/ 15 h 149"/>
                <a:gd name="T38" fmla="*/ 75 w 98"/>
                <a:gd name="T39" fmla="*/ 2 h 149"/>
                <a:gd name="T40" fmla="*/ 98 w 98"/>
                <a:gd name="T41" fmla="*/ 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49">
                  <a:moveTo>
                    <a:pt x="49" y="85"/>
                  </a:moveTo>
                  <a:cubicBezTo>
                    <a:pt x="70" y="85"/>
                    <a:pt x="72" y="64"/>
                    <a:pt x="72" y="50"/>
                  </a:cubicBezTo>
                  <a:cubicBezTo>
                    <a:pt x="72" y="33"/>
                    <a:pt x="64" y="20"/>
                    <a:pt x="49" y="20"/>
                  </a:cubicBezTo>
                  <a:cubicBezTo>
                    <a:pt x="39" y="20"/>
                    <a:pt x="28" y="27"/>
                    <a:pt x="28" y="51"/>
                  </a:cubicBezTo>
                  <a:cubicBezTo>
                    <a:pt x="28" y="64"/>
                    <a:pt x="29" y="85"/>
                    <a:pt x="49" y="85"/>
                  </a:cubicBezTo>
                  <a:close/>
                  <a:moveTo>
                    <a:pt x="98" y="2"/>
                  </a:moveTo>
                  <a:cubicBezTo>
                    <a:pt x="98" y="102"/>
                    <a:pt x="98" y="102"/>
                    <a:pt x="98" y="102"/>
                  </a:cubicBezTo>
                  <a:cubicBezTo>
                    <a:pt x="98" y="119"/>
                    <a:pt x="97" y="148"/>
                    <a:pt x="47" y="149"/>
                  </a:cubicBezTo>
                  <a:cubicBezTo>
                    <a:pt x="26" y="149"/>
                    <a:pt x="7" y="141"/>
                    <a:pt x="3" y="123"/>
                  </a:cubicBezTo>
                  <a:cubicBezTo>
                    <a:pt x="30" y="118"/>
                    <a:pt x="30" y="118"/>
                    <a:pt x="30" y="118"/>
                  </a:cubicBezTo>
                  <a:cubicBezTo>
                    <a:pt x="32" y="123"/>
                    <a:pt x="35" y="128"/>
                    <a:pt x="50" y="128"/>
                  </a:cubicBezTo>
                  <a:cubicBezTo>
                    <a:pt x="65" y="128"/>
                    <a:pt x="72" y="122"/>
                    <a:pt x="72" y="105"/>
                  </a:cubicBezTo>
                  <a:cubicBezTo>
                    <a:pt x="72" y="93"/>
                    <a:pt x="72" y="93"/>
                    <a:pt x="72" y="93"/>
                  </a:cubicBezTo>
                  <a:cubicBezTo>
                    <a:pt x="71" y="92"/>
                    <a:pt x="71" y="92"/>
                    <a:pt x="71" y="92"/>
                  </a:cubicBezTo>
                  <a:cubicBezTo>
                    <a:pt x="67" y="100"/>
                    <a:pt x="60" y="108"/>
                    <a:pt x="44" y="108"/>
                  </a:cubicBezTo>
                  <a:cubicBezTo>
                    <a:pt x="19" y="108"/>
                    <a:pt x="0" y="91"/>
                    <a:pt x="0" y="55"/>
                  </a:cubicBezTo>
                  <a:cubicBezTo>
                    <a:pt x="0" y="20"/>
                    <a:pt x="20" y="0"/>
                    <a:pt x="42" y="0"/>
                  </a:cubicBezTo>
                  <a:cubicBezTo>
                    <a:pt x="63" y="0"/>
                    <a:pt x="71" y="10"/>
                    <a:pt x="73" y="15"/>
                  </a:cubicBezTo>
                  <a:cubicBezTo>
                    <a:pt x="73" y="15"/>
                    <a:pt x="73" y="15"/>
                    <a:pt x="73" y="15"/>
                  </a:cubicBezTo>
                  <a:cubicBezTo>
                    <a:pt x="75" y="2"/>
                    <a:pt x="75" y="2"/>
                    <a:pt x="75" y="2"/>
                  </a:cubicBezTo>
                  <a:lnTo>
                    <a:pt x="9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2"/>
            <p:cNvSpPr>
              <a:spLocks noEditPoints="1"/>
            </p:cNvSpPr>
            <p:nvPr userDrawn="1"/>
          </p:nvSpPr>
          <p:spPr bwMode="auto">
            <a:xfrm>
              <a:off x="843760" y="4678363"/>
              <a:ext cx="58738" cy="26988"/>
            </a:xfrm>
            <a:custGeom>
              <a:avLst/>
              <a:gdLst>
                <a:gd name="T0" fmla="*/ 14 w 37"/>
                <a:gd name="T1" fmla="*/ 2 h 17"/>
                <a:gd name="T2" fmla="*/ 9 w 37"/>
                <a:gd name="T3" fmla="*/ 2 h 17"/>
                <a:gd name="T4" fmla="*/ 9 w 37"/>
                <a:gd name="T5" fmla="*/ 17 h 17"/>
                <a:gd name="T6" fmla="*/ 6 w 37"/>
                <a:gd name="T7" fmla="*/ 17 h 17"/>
                <a:gd name="T8" fmla="*/ 6 w 37"/>
                <a:gd name="T9" fmla="*/ 2 h 17"/>
                <a:gd name="T10" fmla="*/ 0 w 37"/>
                <a:gd name="T11" fmla="*/ 2 h 17"/>
                <a:gd name="T12" fmla="*/ 0 w 37"/>
                <a:gd name="T13" fmla="*/ 0 h 17"/>
                <a:gd name="T14" fmla="*/ 14 w 37"/>
                <a:gd name="T15" fmla="*/ 0 h 17"/>
                <a:gd name="T16" fmla="*/ 14 w 37"/>
                <a:gd name="T17" fmla="*/ 2 h 17"/>
                <a:gd name="T18" fmla="*/ 37 w 37"/>
                <a:gd name="T19" fmla="*/ 17 h 17"/>
                <a:gd name="T20" fmla="*/ 34 w 37"/>
                <a:gd name="T21" fmla="*/ 17 h 17"/>
                <a:gd name="T22" fmla="*/ 34 w 37"/>
                <a:gd name="T23" fmla="*/ 2 h 17"/>
                <a:gd name="T24" fmla="*/ 34 w 37"/>
                <a:gd name="T25" fmla="*/ 2 h 17"/>
                <a:gd name="T26" fmla="*/ 29 w 37"/>
                <a:gd name="T27" fmla="*/ 17 h 17"/>
                <a:gd name="T28" fmla="*/ 27 w 37"/>
                <a:gd name="T29" fmla="*/ 17 h 17"/>
                <a:gd name="T30" fmla="*/ 21 w 37"/>
                <a:gd name="T31" fmla="*/ 2 h 17"/>
                <a:gd name="T32" fmla="*/ 20 w 37"/>
                <a:gd name="T33" fmla="*/ 2 h 17"/>
                <a:gd name="T34" fmla="*/ 20 w 37"/>
                <a:gd name="T35" fmla="*/ 17 h 17"/>
                <a:gd name="T36" fmla="*/ 18 w 37"/>
                <a:gd name="T37" fmla="*/ 17 h 17"/>
                <a:gd name="T38" fmla="*/ 18 w 37"/>
                <a:gd name="T39" fmla="*/ 0 h 17"/>
                <a:gd name="T40" fmla="*/ 22 w 37"/>
                <a:gd name="T41" fmla="*/ 0 h 17"/>
                <a:gd name="T42" fmla="*/ 28 w 37"/>
                <a:gd name="T43" fmla="*/ 13 h 17"/>
                <a:gd name="T44" fmla="*/ 33 w 37"/>
                <a:gd name="T45" fmla="*/ 0 h 17"/>
                <a:gd name="T46" fmla="*/ 37 w 37"/>
                <a:gd name="T47" fmla="*/ 0 h 17"/>
                <a:gd name="T48" fmla="*/ 37 w 37"/>
                <a:gd name="T4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17">
                  <a:moveTo>
                    <a:pt x="14" y="2"/>
                  </a:moveTo>
                  <a:lnTo>
                    <a:pt x="9" y="2"/>
                  </a:lnTo>
                  <a:lnTo>
                    <a:pt x="9" y="17"/>
                  </a:lnTo>
                  <a:lnTo>
                    <a:pt x="6" y="17"/>
                  </a:lnTo>
                  <a:lnTo>
                    <a:pt x="6" y="2"/>
                  </a:lnTo>
                  <a:lnTo>
                    <a:pt x="0" y="2"/>
                  </a:lnTo>
                  <a:lnTo>
                    <a:pt x="0" y="0"/>
                  </a:lnTo>
                  <a:lnTo>
                    <a:pt x="14" y="0"/>
                  </a:lnTo>
                  <a:lnTo>
                    <a:pt x="14" y="2"/>
                  </a:lnTo>
                  <a:close/>
                  <a:moveTo>
                    <a:pt x="37" y="17"/>
                  </a:moveTo>
                  <a:lnTo>
                    <a:pt x="34" y="17"/>
                  </a:lnTo>
                  <a:lnTo>
                    <a:pt x="34" y="2"/>
                  </a:lnTo>
                  <a:lnTo>
                    <a:pt x="34" y="2"/>
                  </a:lnTo>
                  <a:lnTo>
                    <a:pt x="29" y="17"/>
                  </a:lnTo>
                  <a:lnTo>
                    <a:pt x="27" y="17"/>
                  </a:lnTo>
                  <a:lnTo>
                    <a:pt x="21" y="2"/>
                  </a:lnTo>
                  <a:lnTo>
                    <a:pt x="20" y="2"/>
                  </a:lnTo>
                  <a:lnTo>
                    <a:pt x="20" y="17"/>
                  </a:lnTo>
                  <a:lnTo>
                    <a:pt x="18" y="17"/>
                  </a:lnTo>
                  <a:lnTo>
                    <a:pt x="18" y="0"/>
                  </a:lnTo>
                  <a:lnTo>
                    <a:pt x="22" y="0"/>
                  </a:lnTo>
                  <a:lnTo>
                    <a:pt x="28" y="13"/>
                  </a:lnTo>
                  <a:lnTo>
                    <a:pt x="33" y="0"/>
                  </a:lnTo>
                  <a:lnTo>
                    <a:pt x="37" y="0"/>
                  </a:lnTo>
                  <a:lnTo>
                    <a:pt x="3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70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314325" y="268287"/>
            <a:ext cx="8515349" cy="4281487"/>
          </a:xfrm>
        </p:spPr>
        <p:txBody>
          <a:bodyPr/>
          <a:lstStyle>
            <a:lvl1pPr>
              <a:spcBef>
                <a:spcPts val="0"/>
              </a:spcBef>
              <a:defRPr sz="3000"/>
            </a:lvl1pPr>
            <a:lvl2pPr marL="358775" indent="-358775">
              <a:spcBef>
                <a:spcPts val="0"/>
              </a:spcBef>
              <a:buClrTx/>
              <a:buSzPct val="100000"/>
              <a:buFont typeface="+mj-lt"/>
              <a:buAutoNum type="arabicPeriod"/>
              <a:defRPr sz="3000"/>
            </a:lvl2pPr>
            <a:lvl3pPr>
              <a:defRPr sz="1800"/>
            </a:lvl3pPr>
            <a:lvl4pPr>
              <a:defRPr sz="1800"/>
            </a:lvl4pPr>
            <a:lvl5pPr>
              <a:defRPr sz="1800"/>
            </a:lvl5pPr>
          </a:lstStyle>
          <a:p>
            <a:pPr lvl="0"/>
            <a:r>
              <a:rPr lang="fr-FR" noProof="0" dirty="0"/>
              <a:t>Cliquez pour modifier le contenu</a:t>
            </a:r>
          </a:p>
          <a:p>
            <a:pPr lvl="1"/>
            <a:r>
              <a:rPr lang="fr-FR" noProof="0" dirty="0"/>
              <a:t>Deuxième niveau</a:t>
            </a:r>
          </a:p>
        </p:txBody>
      </p:sp>
      <p:sp>
        <p:nvSpPr>
          <p:cNvPr id="5" name="TextBox 4"/>
          <p:cNvSpPr txBox="1"/>
          <p:nvPr userDrawn="1"/>
        </p:nvSpPr>
        <p:spPr>
          <a:xfrm>
            <a:off x="619545" y="4749146"/>
            <a:ext cx="738985" cy="123111"/>
          </a:xfrm>
          <a:prstGeom prst="rect">
            <a:avLst/>
          </a:prstGeom>
          <a:noFill/>
        </p:spPr>
        <p:txBody>
          <a:bodyPr wrap="none" lIns="0" tIns="0" rIns="0" bIns="0" rtlCol="0">
            <a:spAutoFit/>
          </a:bodyPr>
          <a:lstStyle/>
          <a:p>
            <a:r>
              <a:rPr kumimoji="0" lang="fr-FR" sz="800"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Interne Orange</a:t>
            </a:r>
          </a:p>
        </p:txBody>
      </p:sp>
    </p:spTree>
    <p:extLst>
      <p:ext uri="{BB962C8B-B14F-4D97-AF65-F5344CB8AC3E}">
        <p14:creationId xmlns:p14="http://schemas.microsoft.com/office/powerpoint/2010/main" val="21277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313769" y="268287"/>
            <a:ext cx="6096839" cy="4281487"/>
          </a:xfrm>
        </p:spPr>
        <p:txBody>
          <a:bodyPr>
            <a:normAutofit/>
          </a:bodyPr>
          <a:lstStyle>
            <a:lvl1pPr>
              <a:lnSpc>
                <a:spcPct val="85000"/>
              </a:lnSpc>
              <a:spcBef>
                <a:spcPts val="0"/>
              </a:spcBef>
              <a:buNone/>
              <a:defRPr sz="5500" baseline="0"/>
            </a:lvl1pPr>
            <a:lvl2pPr>
              <a:lnSpc>
                <a:spcPct val="85000"/>
              </a:lnSpc>
              <a:spcBef>
                <a:spcPts val="0"/>
              </a:spcBef>
              <a:defRPr sz="5500"/>
            </a:lvl2pPr>
            <a:lvl3pPr>
              <a:defRPr sz="5500"/>
            </a:lvl3pPr>
            <a:lvl4pPr>
              <a:defRPr sz="5500"/>
            </a:lvl4pPr>
            <a:lvl5pPr>
              <a:defRPr sz="5500"/>
            </a:lvl5pPr>
          </a:lstStyle>
          <a:p>
            <a:pPr lvl="0"/>
            <a:r>
              <a:rPr lang="fr-FR" noProof="0" dirty="0"/>
              <a:t>Cliquez pour modifier le nom de la section </a:t>
            </a:r>
          </a:p>
          <a:p>
            <a:pPr lvl="1"/>
            <a:r>
              <a:rPr lang="fr-FR" noProof="0" dirty="0"/>
              <a:t>Deuxième niveau</a:t>
            </a:r>
          </a:p>
        </p:txBody>
      </p:sp>
      <p:sp>
        <p:nvSpPr>
          <p:cNvPr id="4" name="TextBox 3"/>
          <p:cNvSpPr txBox="1"/>
          <p:nvPr userDrawn="1"/>
        </p:nvSpPr>
        <p:spPr>
          <a:xfrm>
            <a:off x="619545" y="4749146"/>
            <a:ext cx="738985" cy="123111"/>
          </a:xfrm>
          <a:prstGeom prst="rect">
            <a:avLst/>
          </a:prstGeom>
          <a:noFill/>
        </p:spPr>
        <p:txBody>
          <a:bodyPr wrap="none" lIns="0" tIns="0" rIns="0" bIns="0" rtlCol="0">
            <a:spAutoFit/>
          </a:bodyPr>
          <a:lstStyle/>
          <a:p>
            <a:r>
              <a:rPr kumimoji="0" lang="fr-FR" sz="800"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Interne Orange</a:t>
            </a:r>
          </a:p>
        </p:txBody>
      </p:sp>
    </p:spTree>
    <p:extLst>
      <p:ext uri="{BB962C8B-B14F-4D97-AF65-F5344CB8AC3E}">
        <p14:creationId xmlns:p14="http://schemas.microsoft.com/office/powerpoint/2010/main" val="62480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14326" y="1184275"/>
            <a:ext cx="3966930" cy="3365499"/>
          </a:xfrm>
        </p:spPr>
        <p:txBody>
          <a:bodyPr>
            <a:normAutofit/>
          </a:bodyPr>
          <a:lstStyle>
            <a:lvl1pPr>
              <a:defRPr sz="1400" baseline="0"/>
            </a:lvl1pPr>
            <a:lvl2pPr>
              <a:defRPr sz="1400" baseline="0">
                <a:solidFill>
                  <a:schemeClr val="tx1"/>
                </a:solidFill>
              </a:defRPr>
            </a:lvl2pPr>
            <a:lvl3pPr>
              <a:defRPr sz="1400" baseline="0">
                <a:solidFill>
                  <a:schemeClr val="tx1"/>
                </a:solidFill>
              </a:defRPr>
            </a:lvl3pPr>
            <a:lvl4pPr>
              <a:defRPr sz="1400" baseline="0">
                <a:solidFill>
                  <a:schemeClr val="tx1"/>
                </a:solidFill>
              </a:defRPr>
            </a:lvl4pPr>
            <a:lvl5pPr>
              <a:defRPr sz="1400" baseline="0">
                <a:solidFill>
                  <a:schemeClr val="tx1"/>
                </a:solidFill>
              </a:defRPr>
            </a:lvl5pPr>
            <a:lvl6pPr>
              <a:defRPr sz="1400"/>
            </a:lvl6pPr>
            <a:lvl7pPr>
              <a:defRPr sz="1800"/>
            </a:lvl7pPr>
            <a:lvl8pPr>
              <a:defRPr sz="1800"/>
            </a:lvl8pPr>
            <a:lvl9pPr>
              <a:defRPr sz="1800"/>
            </a:lvl9pPr>
          </a:lstStyle>
          <a:p>
            <a:pPr lvl="0"/>
            <a:r>
              <a:rPr lang="fr-FR" noProof="0" dirty="0"/>
              <a:t>Cliquez pour modifier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4" name="Content Placeholder 3"/>
          <p:cNvSpPr>
            <a:spLocks noGrp="1"/>
          </p:cNvSpPr>
          <p:nvPr>
            <p:ph sz="half" idx="2" hasCustomPrompt="1"/>
          </p:nvPr>
        </p:nvSpPr>
        <p:spPr>
          <a:xfrm>
            <a:off x="4864795" y="1183698"/>
            <a:ext cx="3964880" cy="3364418"/>
          </a:xfrm>
        </p:spPr>
        <p:txBody>
          <a:bodyPr>
            <a:normAutofit/>
          </a:bodyPr>
          <a:lstStyle>
            <a:lvl1pPr>
              <a:defRPr sz="1400"/>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400"/>
            </a:lvl6pPr>
            <a:lvl7pPr>
              <a:defRPr sz="1800"/>
            </a:lvl7pPr>
            <a:lvl8pPr>
              <a:defRPr sz="1800"/>
            </a:lvl8pPr>
            <a:lvl9pPr>
              <a:defRPr sz="1800"/>
            </a:lvl9pPr>
          </a:lstStyle>
          <a:p>
            <a:pPr lvl="0"/>
            <a:r>
              <a:rPr lang="fr-FR" noProof="0" dirty="0"/>
              <a:t>Cliquez pour modifier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5" name="Title 4"/>
          <p:cNvSpPr>
            <a:spLocks noGrp="1"/>
          </p:cNvSpPr>
          <p:nvPr>
            <p:ph type="title" hasCustomPrompt="1"/>
          </p:nvPr>
        </p:nvSpPr>
        <p:spPr/>
        <p:txBody>
          <a:bodyPr/>
          <a:lstStyle/>
          <a:p>
            <a:r>
              <a:rPr lang="fr-FR" noProof="0" dirty="0"/>
              <a:t>Cliquez pour modifier le titre</a:t>
            </a:r>
            <a:endParaRPr lang="en-GB" dirty="0"/>
          </a:p>
        </p:txBody>
      </p:sp>
      <p:sp>
        <p:nvSpPr>
          <p:cNvPr id="7" name="TextBox 6"/>
          <p:cNvSpPr txBox="1"/>
          <p:nvPr userDrawn="1"/>
        </p:nvSpPr>
        <p:spPr>
          <a:xfrm>
            <a:off x="619545" y="4749146"/>
            <a:ext cx="738985" cy="123111"/>
          </a:xfrm>
          <a:prstGeom prst="rect">
            <a:avLst/>
          </a:prstGeom>
          <a:noFill/>
        </p:spPr>
        <p:txBody>
          <a:bodyPr wrap="none" lIns="0" tIns="0" rIns="0" bIns="0" rtlCol="0">
            <a:spAutoFit/>
          </a:bodyPr>
          <a:lstStyle/>
          <a:p>
            <a:r>
              <a:rPr kumimoji="0" lang="fr-FR" sz="800"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Interne Orange</a:t>
            </a:r>
          </a:p>
        </p:txBody>
      </p:sp>
    </p:spTree>
    <p:extLst>
      <p:ext uri="{BB962C8B-B14F-4D97-AF65-F5344CB8AC3E}">
        <p14:creationId xmlns:p14="http://schemas.microsoft.com/office/powerpoint/2010/main" val="36686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fr-FR" noProof="0" dirty="0"/>
              <a:t>Cliquez pour modifier le titre</a:t>
            </a:r>
          </a:p>
        </p:txBody>
      </p:sp>
      <p:sp>
        <p:nvSpPr>
          <p:cNvPr id="5" name="TextBox 4"/>
          <p:cNvSpPr txBox="1"/>
          <p:nvPr userDrawn="1"/>
        </p:nvSpPr>
        <p:spPr>
          <a:xfrm>
            <a:off x="619545" y="4749146"/>
            <a:ext cx="738985" cy="123111"/>
          </a:xfrm>
          <a:prstGeom prst="rect">
            <a:avLst/>
          </a:prstGeom>
          <a:noFill/>
        </p:spPr>
        <p:txBody>
          <a:bodyPr wrap="none" lIns="0" tIns="0" rIns="0" bIns="0" rtlCol="0">
            <a:spAutoFit/>
          </a:bodyPr>
          <a:lstStyle/>
          <a:p>
            <a:r>
              <a:rPr kumimoji="0" lang="fr-FR" sz="800"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Interne Orange</a:t>
            </a:r>
          </a:p>
        </p:txBody>
      </p:sp>
    </p:spTree>
    <p:extLst>
      <p:ext uri="{BB962C8B-B14F-4D97-AF65-F5344CB8AC3E}">
        <p14:creationId xmlns:p14="http://schemas.microsoft.com/office/powerpoint/2010/main" val="419928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 pleine p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9144000" cy="5143500"/>
          </a:xfrm>
        </p:spPr>
        <p:txBody>
          <a:bodyPr/>
          <a:lstStyle/>
          <a:p>
            <a:r>
              <a:rPr lang="fr-FR" noProof="0" dirty="0"/>
              <a:t>Cliquez sur l'icône pour ajouter une photo</a:t>
            </a:r>
          </a:p>
        </p:txBody>
      </p:sp>
      <p:sp>
        <p:nvSpPr>
          <p:cNvPr id="3" name="Title 2"/>
          <p:cNvSpPr>
            <a:spLocks noGrp="1"/>
          </p:cNvSpPr>
          <p:nvPr>
            <p:ph type="title" hasCustomPrompt="1"/>
          </p:nvPr>
        </p:nvSpPr>
        <p:spPr/>
        <p:txBody>
          <a:bodyPr/>
          <a:lstStyle>
            <a:lvl1pPr>
              <a:defRPr>
                <a:solidFill>
                  <a:schemeClr val="tx1"/>
                </a:solidFill>
              </a:defRPr>
            </a:lvl1pPr>
          </a:lstStyle>
          <a:p>
            <a:r>
              <a:rPr lang="fr-FR" dirty="0"/>
              <a:t>Cliquez pour modifier le titre</a:t>
            </a:r>
            <a:endParaRPr lang="en-GB" dirty="0"/>
          </a:p>
        </p:txBody>
      </p:sp>
    </p:spTree>
    <p:extLst>
      <p:ext uri="{BB962C8B-B14F-4D97-AF65-F5344CB8AC3E}">
        <p14:creationId xmlns:p14="http://schemas.microsoft.com/office/powerpoint/2010/main" val="181881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TextBox 2"/>
          <p:cNvSpPr txBox="1"/>
          <p:nvPr userDrawn="1"/>
        </p:nvSpPr>
        <p:spPr>
          <a:xfrm>
            <a:off x="619545" y="4749146"/>
            <a:ext cx="738985" cy="123111"/>
          </a:xfrm>
          <a:prstGeom prst="rect">
            <a:avLst/>
          </a:prstGeom>
          <a:noFill/>
        </p:spPr>
        <p:txBody>
          <a:bodyPr wrap="none" lIns="0" tIns="0" rIns="0" bIns="0" rtlCol="0">
            <a:spAutoFit/>
          </a:bodyPr>
          <a:lstStyle/>
          <a:p>
            <a:r>
              <a:rPr kumimoji="0" lang="fr-FR" sz="800" b="0" i="0" u="none" strike="noStrike" kern="1200" cap="none" spc="0" normalizeH="0" baseline="0" noProof="0" dirty="0">
                <a:ln>
                  <a:noFill/>
                </a:ln>
                <a:solidFill>
                  <a:schemeClr val="bg2"/>
                </a:solidFill>
                <a:effectLst/>
                <a:uLnTx/>
                <a:uFillTx/>
                <a:latin typeface="Helvetica 75 Bold" panose="020B0804020202020204" pitchFamily="34" charset="0"/>
                <a:ea typeface="+mn-ea"/>
                <a:cs typeface="+mn-cs"/>
              </a:rPr>
              <a:t>Interne Orange</a:t>
            </a:r>
          </a:p>
        </p:txBody>
      </p:sp>
    </p:spTree>
    <p:extLst>
      <p:ext uri="{BB962C8B-B14F-4D97-AF65-F5344CB8AC3E}">
        <p14:creationId xmlns:p14="http://schemas.microsoft.com/office/powerpoint/2010/main" val="3630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267494"/>
            <a:ext cx="8515350" cy="743744"/>
          </a:xfrm>
          <a:prstGeom prst="rect">
            <a:avLst/>
          </a:prstGeom>
        </p:spPr>
        <p:txBody>
          <a:bodyPr vert="horz" lIns="0" tIns="0" rIns="0" bIns="0" rtlCol="0" anchor="t" anchorCtr="0">
            <a:noAutofit/>
          </a:bodyPr>
          <a:lstStyle/>
          <a:p>
            <a:r>
              <a:rPr lang="fr-FR" noProof="0" dirty="0"/>
              <a:t>Cliquez pour modifier le titre</a:t>
            </a:r>
          </a:p>
        </p:txBody>
      </p:sp>
      <p:sp>
        <p:nvSpPr>
          <p:cNvPr id="3" name="Text Placeholder 2"/>
          <p:cNvSpPr>
            <a:spLocks noGrp="1"/>
          </p:cNvSpPr>
          <p:nvPr>
            <p:ph type="body" idx="1"/>
          </p:nvPr>
        </p:nvSpPr>
        <p:spPr>
          <a:xfrm>
            <a:off x="314325" y="1184275"/>
            <a:ext cx="8515350" cy="3365500"/>
          </a:xfrm>
          <a:prstGeom prst="rect">
            <a:avLst/>
          </a:prstGeom>
        </p:spPr>
        <p:txBody>
          <a:bodyPr vert="horz" lIns="0" tIns="0" rIns="0" bIns="0" rtlCol="0">
            <a:noAutofit/>
          </a:bodyPr>
          <a:lstStyle/>
          <a:p>
            <a:pPr lvl="0"/>
            <a:r>
              <a:rPr lang="fr-FR" noProof="0" dirty="0"/>
              <a:t>Cliquez pour modifier le texte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a:p>
            <a:pPr lvl="5"/>
            <a:r>
              <a:rPr lang="fr-FR" noProof="0" dirty="0"/>
              <a:t>Sixième niveau</a:t>
            </a:r>
          </a:p>
        </p:txBody>
      </p:sp>
      <p:sp>
        <p:nvSpPr>
          <p:cNvPr id="9" name="Text Placeholder 10"/>
          <p:cNvSpPr txBox="1">
            <a:spLocks/>
          </p:cNvSpPr>
          <p:nvPr/>
        </p:nvSpPr>
        <p:spPr>
          <a:xfrm>
            <a:off x="314325" y="4535485"/>
            <a:ext cx="275010" cy="334961"/>
          </a:xfrm>
          <a:prstGeom prst="rect">
            <a:avLst/>
          </a:prstGeom>
        </p:spPr>
        <p:txBody>
          <a:bodyPr wrap="square" lIns="7200" tIns="0" rIns="0" bIns="0" anchor="b">
            <a:normAutofit/>
          </a:bodyPr>
          <a:lstStyle>
            <a:lvl1pPr marL="0" marR="0" indent="0" algn="l" defTabSz="914400" rtl="0" eaLnBrk="1" fontAlgn="base" latinLnBrk="0" hangingPunct="1">
              <a:lnSpc>
                <a:spcPct val="100000"/>
              </a:lnSpc>
              <a:spcBef>
                <a:spcPct val="0"/>
              </a:spcBef>
              <a:spcAft>
                <a:spcPts val="0"/>
              </a:spcAft>
              <a:buClr>
                <a:schemeClr val="tx1"/>
              </a:buClr>
              <a:buSzTx/>
              <a:buFont typeface="Helvetica 75" panose="020B0804020202020204" pitchFamily="34" charset="0"/>
              <a:buNone/>
              <a:tabLst/>
              <a:defRPr lang="fr-FR" sz="1200" kern="1200" baseline="0" dirty="0" smtClean="0">
                <a:solidFill>
                  <a:schemeClr val="tx1">
                    <a:lumMod val="50000"/>
                  </a:schemeClr>
                </a:solidFill>
                <a:latin typeface="Helvetica 75" panose="020B0804020202020204" pitchFamily="34" charset="0"/>
                <a:ea typeface="+mn-ea"/>
                <a:cs typeface="+mn-cs"/>
              </a:defRPr>
            </a:lvl1pPr>
            <a:lvl2pPr marL="688975" indent="-231775"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2pPr>
            <a:lvl3pPr marL="1244600" indent="-285750" algn="l" defTabSz="914400" rtl="0" eaLnBrk="1" fontAlgn="base" latinLnBrk="0" hangingPunct="1">
              <a:spcBef>
                <a:spcPct val="0"/>
              </a:spcBef>
              <a:spcAft>
                <a:spcPts val="600"/>
              </a:spcAft>
              <a:buFont typeface="Helvetica 45 Light" pitchFamily="34" charset="0"/>
              <a:buChar char="–"/>
              <a:defRPr lang="fr-FR" sz="2000" kern="1200" baseline="0" dirty="0" smtClean="0">
                <a:solidFill>
                  <a:schemeClr val="tx1"/>
                </a:solidFill>
                <a:latin typeface="Helvetica 75" panose="020B0804020202020204" pitchFamily="34" charset="0"/>
                <a:ea typeface="+mn-ea"/>
                <a:cs typeface="+mn-cs"/>
              </a:defRPr>
            </a:lvl3pPr>
            <a:lvl4pPr marL="1663700" indent="-285750" algn="l" defTabSz="914400" rtl="0" eaLnBrk="1" fontAlgn="base" latinLnBrk="0" hangingPunct="1">
              <a:spcBef>
                <a:spcPct val="0"/>
              </a:spcBef>
              <a:spcAft>
                <a:spcPts val="600"/>
              </a:spcAft>
              <a:buFont typeface="Helvetica 45 Light" pitchFamily="34" charset="0"/>
              <a:buChar char="–"/>
              <a:defRPr lang="fr-FR" sz="2000" kern="1200" dirty="0" smtClean="0">
                <a:solidFill>
                  <a:schemeClr val="tx1"/>
                </a:solidFill>
                <a:latin typeface="Helvetica 75" panose="020B0804020202020204" pitchFamily="34" charset="0"/>
                <a:ea typeface="+mn-ea"/>
                <a:cs typeface="+mn-cs"/>
              </a:defRPr>
            </a:lvl4pPr>
            <a:lvl5pPr marL="2251075" indent="-596900" algn="l" defTabSz="914400" rtl="0" eaLnBrk="1" fontAlgn="base" latinLnBrk="0" hangingPunct="1">
              <a:spcBef>
                <a:spcPct val="0"/>
              </a:spcBef>
              <a:spcAft>
                <a:spcPts val="600"/>
              </a:spcAft>
              <a:buFont typeface="Helvetica 45 Light" pitchFamily="34" charset="0"/>
              <a:buChar char="–"/>
              <a:defRPr lang="fr-FR" sz="2000" kern="1200" dirty="0">
                <a:solidFill>
                  <a:schemeClr val="tx1"/>
                </a:solidFill>
                <a:latin typeface="Helvetica 75" panose="020B08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fld id="{8702007A-2642-4DC4-A457-FD791426C840}" type="slidenum">
              <a:rPr kumimoji="0" lang="fr-FR" sz="800" b="0" i="0" u="none" strike="noStrike" kern="1200" cap="none" spc="0" normalizeH="0" baseline="0" noProof="0" smtClean="0">
                <a:ln>
                  <a:noFill/>
                </a:ln>
                <a:solidFill>
                  <a:schemeClr val="tx1"/>
                </a:solidFill>
                <a:effectLst/>
                <a:uLnTx/>
                <a:uFillTx/>
                <a:latin typeface="Helvetica 75 Bold" panose="020B0804020202020204" pitchFamily="34" charset="0"/>
                <a:ea typeface="+mn-ea"/>
                <a:cs typeface="+mn-cs"/>
              </a:rPr>
              <a:pPr marL="0" marR="0" lvl="0" indent="0" algn="l" defTabSz="914400" rtl="0" eaLnBrk="1" fontAlgn="base" latinLnBrk="0" hangingPunct="1">
                <a:lnSpc>
                  <a:spcPct val="85000"/>
                </a:lnSpc>
                <a:spcBef>
                  <a:spcPct val="0"/>
                </a:spcBef>
                <a:spcAft>
                  <a:spcPts val="1200"/>
                </a:spcAft>
                <a:buClr>
                  <a:srgbClr val="FFFFFF"/>
                </a:buClr>
                <a:buSzTx/>
                <a:buFont typeface="Helvetica 75" panose="020B0804020202020204" pitchFamily="34" charset="0"/>
                <a:buNone/>
                <a:tabLst/>
                <a:defRPr/>
              </a:pPr>
              <a:t>‹N°›</a:t>
            </a:fld>
            <a:endParaRPr kumimoji="0" lang="fr-FR" sz="800" b="0" i="0" u="none" strike="noStrike" kern="1200" cap="none" spc="0" normalizeH="0" baseline="0" noProof="0" dirty="0">
              <a:ln>
                <a:noFill/>
              </a:ln>
              <a:solidFill>
                <a:schemeClr val="tx1"/>
              </a:solidFill>
              <a:effectLst/>
              <a:uLnTx/>
              <a:uFillTx/>
              <a:latin typeface="Helvetica 75 Bold" panose="020B0804020202020204" pitchFamily="34" charset="0"/>
              <a:ea typeface="+mn-ea"/>
              <a:cs typeface="+mn-cs"/>
            </a:endParaRPr>
          </a:p>
        </p:txBody>
      </p:sp>
      <p:sp>
        <p:nvSpPr>
          <p:cNvPr id="5" name="ZoneTexte 4">
            <a:extLst>
              <a:ext uri="{FF2B5EF4-FFF2-40B4-BE49-F238E27FC236}">
                <a16:creationId xmlns:a16="http://schemas.microsoft.com/office/drawing/2014/main" id="{A4748EAD-AFFB-E900-25CF-4DB1B9A6969D}"/>
              </a:ext>
            </a:extLst>
          </p:cNvPr>
          <p:cNvSpPr txBox="1"/>
          <p:nvPr userDrawn="1">
            <p:extLst>
              <p:ext uri="{1162E1C5-73C7-4A58-AE30-91384D911F3F}">
                <p184:classification xmlns:p184="http://schemas.microsoft.com/office/powerpoint/2018/4/main" xmlns="" val="ftr"/>
              </p:ext>
            </p:extLst>
          </p:nvPr>
        </p:nvSpPr>
        <p:spPr>
          <a:xfrm>
            <a:off x="4125913" y="4958080"/>
            <a:ext cx="920750" cy="121920"/>
          </a:xfrm>
          <a:prstGeom prst="rect">
            <a:avLst/>
          </a:prstGeom>
        </p:spPr>
        <p:txBody>
          <a:bodyPr horzOverflow="overflow" lIns="0" tIns="0" rIns="0" bIns="0">
            <a:spAutoFit/>
          </a:bodyPr>
          <a:lstStyle/>
          <a:p>
            <a:pPr algn="l"/>
            <a:r>
              <a:rPr lang="fr-FR" sz="800">
                <a:solidFill>
                  <a:srgbClr val="ED7D31"/>
                </a:solidFill>
                <a:latin typeface="Helvetica 75 Bold" panose="020B0804020202020204" pitchFamily="34" charset="0"/>
              </a:rPr>
              <a:t>Orange Restricted</a:t>
            </a:r>
          </a:p>
        </p:txBody>
      </p:sp>
    </p:spTree>
    <p:extLst>
      <p:ext uri="{BB962C8B-B14F-4D97-AF65-F5344CB8AC3E}">
        <p14:creationId xmlns:p14="http://schemas.microsoft.com/office/powerpoint/2010/main" val="1507071699"/>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65" r:id="rId3"/>
    <p:sldLayoutId id="2147483664" r:id="rId4"/>
    <p:sldLayoutId id="2147483661" r:id="rId5"/>
    <p:sldLayoutId id="2147483662" r:id="rId6"/>
    <p:sldLayoutId id="2147483663" r:id="rId7"/>
    <p:sldLayoutId id="214748366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None/>
        <a:defRPr sz="2000" kern="1200" spc="-20" baseline="0">
          <a:solidFill>
            <a:schemeClr val="bg2"/>
          </a:solidFill>
          <a:latin typeface="Helvetica 75 Bold" panose="020B0804020202020204" pitchFamily="34" charset="0"/>
          <a:ea typeface="+mj-ea"/>
          <a:cs typeface="+mj-cs"/>
        </a:defRPr>
      </a:lvl1pPr>
    </p:titleStyle>
    <p:bodyStyle>
      <a:lvl1pPr marL="0" indent="0" algn="l" defTabSz="914400" rtl="0" eaLnBrk="1" latinLnBrk="0" hangingPunct="1">
        <a:lnSpc>
          <a:spcPct val="90000"/>
        </a:lnSpc>
        <a:spcBef>
          <a:spcPts val="600"/>
        </a:spcBef>
        <a:buClr>
          <a:schemeClr val="bg1"/>
        </a:buClr>
        <a:buSzPct val="25000"/>
        <a:buFont typeface="Calibri" panose="020F0502020204030204" pitchFamily="34" charset="0"/>
        <a:buNone/>
        <a:tabLst/>
        <a:defRPr sz="1400" kern="1200" spc="-20" baseline="0">
          <a:solidFill>
            <a:schemeClr val="bg2"/>
          </a:solidFill>
          <a:latin typeface="Helvetica 75 Bold" panose="020B0804020202020204" pitchFamily="34" charset="0"/>
          <a:ea typeface="+mn-ea"/>
          <a:cs typeface="+mn-cs"/>
        </a:defRPr>
      </a:lvl1pPr>
      <a:lvl2pPr marL="0" indent="0" algn="l" defTabSz="914400" rtl="0" eaLnBrk="1" latinLnBrk="0" hangingPunct="1">
        <a:lnSpc>
          <a:spcPct val="90000"/>
        </a:lnSpc>
        <a:spcBef>
          <a:spcPts val="600"/>
        </a:spcBef>
        <a:buClr>
          <a:schemeClr val="bg1"/>
        </a:buClr>
        <a:buSzPct val="25000"/>
        <a:buFont typeface="Calibri" panose="020F0502020204030204" pitchFamily="34" charset="0"/>
        <a:buNone/>
        <a:defRPr sz="1400" kern="1200" spc="-20" baseline="0">
          <a:solidFill>
            <a:schemeClr val="tx1"/>
          </a:solidFill>
          <a:latin typeface="Helvetica 75 Bold" panose="020B0804020202020204" pitchFamily="34" charset="0"/>
          <a:ea typeface="+mn-ea"/>
          <a:cs typeface="+mn-cs"/>
        </a:defRPr>
      </a:lvl2pPr>
      <a:lvl3pPr marL="180975" indent="-180975" algn="l" defTabSz="914400" rtl="0" eaLnBrk="1" latinLnBrk="0" hangingPunct="1">
        <a:lnSpc>
          <a:spcPct val="90000"/>
        </a:lnSpc>
        <a:spcBef>
          <a:spcPts val="600"/>
        </a:spcBef>
        <a:buClr>
          <a:schemeClr val="bg2"/>
        </a:buClr>
        <a:buFont typeface="Wingdings" panose="05000000000000000000" pitchFamily="2" charset="2"/>
        <a:buChar char="§"/>
        <a:defRPr sz="1400" kern="1200" spc="-20" baseline="0">
          <a:solidFill>
            <a:schemeClr val="tx1"/>
          </a:solidFill>
          <a:latin typeface="Helvetica 75 Bold" panose="020B0804020202020204" pitchFamily="34" charset="0"/>
          <a:ea typeface="+mn-ea"/>
          <a:cs typeface="+mn-cs"/>
        </a:defRPr>
      </a:lvl3pPr>
      <a:lvl4pPr marL="407988" indent="-190500" algn="l" defTabSz="914400" rtl="0" eaLnBrk="1" latinLnBrk="0" hangingPunct="1">
        <a:lnSpc>
          <a:spcPct val="90000"/>
        </a:lnSpc>
        <a:spcBef>
          <a:spcPct val="20000"/>
        </a:spcBef>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4pPr>
      <a:lvl5pPr marL="595313" indent="-173038" algn="l" defTabSz="914400" rtl="0" eaLnBrk="1" latinLnBrk="0" hangingPunct="1">
        <a:lnSpc>
          <a:spcPct val="90000"/>
        </a:lnSpc>
        <a:spcBef>
          <a:spcPct val="20000"/>
        </a:spcBef>
        <a:buClr>
          <a:schemeClr val="tx1"/>
        </a:buClr>
        <a:buFont typeface="Arial" panose="020B0604020202020204" pitchFamily="34" charset="0"/>
        <a:buChar char="–"/>
        <a:defRPr sz="1400" kern="1200" spc="-20" baseline="0">
          <a:solidFill>
            <a:schemeClr val="tx1"/>
          </a:solidFill>
          <a:latin typeface="Helvetica 55 Roman" panose="000B0500000000000000" pitchFamily="34" charset="0"/>
          <a:ea typeface="+mn-ea"/>
          <a:cs typeface="+mn-cs"/>
        </a:defRPr>
      </a:lvl5pPr>
      <a:lvl6pPr marL="800100" indent="-190500" algn="l" defTabSz="914400" rtl="0" eaLnBrk="1" latinLnBrk="0" hangingPunct="1">
        <a:spcBef>
          <a:spcPct val="20000"/>
        </a:spcBef>
        <a:buFont typeface="Arial" panose="020B0604020202020204" pitchFamily="34" charset="0"/>
        <a:buChar char="–"/>
        <a:defRPr sz="1400" kern="1200">
          <a:solidFill>
            <a:schemeClr val="tx1"/>
          </a:solidFill>
          <a:latin typeface="Helvetica 55 Roman" panose="020B0604020202020204" pitchFamily="34" charset="0"/>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x2TlYoDGZ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Mon histoire avec l’agilité en 3 actes</a:t>
            </a:r>
          </a:p>
        </p:txBody>
      </p:sp>
      <p:sp>
        <p:nvSpPr>
          <p:cNvPr id="4" name="Text Placeholder 3"/>
          <p:cNvSpPr>
            <a:spLocks noGrp="1"/>
          </p:cNvSpPr>
          <p:nvPr>
            <p:ph type="body" sz="quarter" idx="16"/>
          </p:nvPr>
        </p:nvSpPr>
        <p:spPr/>
        <p:txBody>
          <a:bodyPr/>
          <a:lstStyle/>
          <a:p>
            <a:r>
              <a:rPr lang="fr-FR" dirty="0"/>
              <a:t>Comment j’ai découvert l’agilité, j’ai appris à l’aimer et j’ai décidé de ne plus en parler</a:t>
            </a:r>
          </a:p>
        </p:txBody>
      </p:sp>
      <p:sp>
        <p:nvSpPr>
          <p:cNvPr id="3" name="Subtitle 2"/>
          <p:cNvSpPr>
            <a:spLocks noGrp="1"/>
          </p:cNvSpPr>
          <p:nvPr>
            <p:ph type="subTitle" idx="1"/>
          </p:nvPr>
        </p:nvSpPr>
        <p:spPr/>
        <p:txBody>
          <a:bodyPr/>
          <a:lstStyle/>
          <a:p>
            <a:r>
              <a:rPr lang="fr-FR" dirty="0"/>
              <a:t>Laurent Eyraud</a:t>
            </a:r>
          </a:p>
          <a:p>
            <a:r>
              <a:rPr lang="fr-FR" dirty="0"/>
              <a:t>Responsable d’équipe de développement</a:t>
            </a:r>
          </a:p>
          <a:p>
            <a:r>
              <a:rPr lang="fr-FR" dirty="0"/>
              <a:t>Ancien coach agile</a:t>
            </a:r>
          </a:p>
          <a:p>
            <a:endParaRPr lang="fr-FR" dirty="0"/>
          </a:p>
          <a:p>
            <a:r>
              <a:rPr lang="fr-FR" dirty="0"/>
              <a:t>28/03/2024</a:t>
            </a:r>
          </a:p>
        </p:txBody>
      </p:sp>
      <p:pic>
        <p:nvPicPr>
          <p:cNvPr id="8" name="Image 7">
            <a:extLst>
              <a:ext uri="{FF2B5EF4-FFF2-40B4-BE49-F238E27FC236}">
                <a16:creationId xmlns:a16="http://schemas.microsoft.com/office/drawing/2014/main" id="{BF1033C7-4DB1-4B9E-33BC-2BDDD9435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868" y="1800993"/>
            <a:ext cx="3075806" cy="3075806"/>
          </a:xfrm>
          <a:prstGeom prst="rect">
            <a:avLst/>
          </a:prstGeom>
        </p:spPr>
      </p:pic>
    </p:spTree>
    <p:extLst>
      <p:ext uri="{BB962C8B-B14F-4D97-AF65-F5344CB8AC3E}">
        <p14:creationId xmlns:p14="http://schemas.microsoft.com/office/powerpoint/2010/main" val="275310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68288"/>
            <a:ext cx="8515350" cy="742950"/>
          </a:xfrm>
        </p:spPr>
        <p:txBody>
          <a:bodyPr/>
          <a:lstStyle/>
          <a:p>
            <a:r>
              <a:rPr lang="fr-FR" dirty="0"/>
              <a:t>La rencontre</a:t>
            </a:r>
          </a:p>
        </p:txBody>
      </p:sp>
      <p:pic>
        <p:nvPicPr>
          <p:cNvPr id="4" name="Image 3">
            <a:extLst>
              <a:ext uri="{FF2B5EF4-FFF2-40B4-BE49-F238E27FC236}">
                <a16:creationId xmlns:a16="http://schemas.microsoft.com/office/drawing/2014/main" id="{4DA49D6C-4C40-5239-CF9B-848A35CA0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639763"/>
            <a:ext cx="4033242" cy="4033242"/>
          </a:xfrm>
          <a:prstGeom prst="rect">
            <a:avLst/>
          </a:prstGeom>
        </p:spPr>
      </p:pic>
    </p:spTree>
    <p:extLst>
      <p:ext uri="{BB962C8B-B14F-4D97-AF65-F5344CB8AC3E}">
        <p14:creationId xmlns:p14="http://schemas.microsoft.com/office/powerpoint/2010/main" val="305386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68288"/>
            <a:ext cx="8515350" cy="742950"/>
          </a:xfrm>
        </p:spPr>
        <p:txBody>
          <a:bodyPr/>
          <a:lstStyle/>
          <a:p>
            <a:r>
              <a:rPr lang="fr-FR" dirty="0"/>
              <a:t>L’apprentissage</a:t>
            </a:r>
          </a:p>
        </p:txBody>
      </p:sp>
      <p:pic>
        <p:nvPicPr>
          <p:cNvPr id="7" name="Image 6">
            <a:extLst>
              <a:ext uri="{FF2B5EF4-FFF2-40B4-BE49-F238E27FC236}">
                <a16:creationId xmlns:a16="http://schemas.microsoft.com/office/drawing/2014/main" id="{6A4C3162-8593-7094-C9A5-B85E63FD2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3" y="771550"/>
            <a:ext cx="6948834" cy="3970762"/>
          </a:xfrm>
          <a:prstGeom prst="rect">
            <a:avLst/>
          </a:prstGeom>
        </p:spPr>
      </p:pic>
    </p:spTree>
    <p:extLst>
      <p:ext uri="{BB962C8B-B14F-4D97-AF65-F5344CB8AC3E}">
        <p14:creationId xmlns:p14="http://schemas.microsoft.com/office/powerpoint/2010/main" val="29813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68288"/>
            <a:ext cx="8515350" cy="742950"/>
          </a:xfrm>
        </p:spPr>
        <p:txBody>
          <a:bodyPr/>
          <a:lstStyle/>
          <a:p>
            <a:r>
              <a:rPr lang="fr-FR" dirty="0"/>
              <a:t>La prise de recul</a:t>
            </a:r>
          </a:p>
        </p:txBody>
      </p:sp>
      <p:pic>
        <p:nvPicPr>
          <p:cNvPr id="7" name="Image 6">
            <a:extLst>
              <a:ext uri="{FF2B5EF4-FFF2-40B4-BE49-F238E27FC236}">
                <a16:creationId xmlns:a16="http://schemas.microsoft.com/office/drawing/2014/main" id="{5849FB38-C35A-125C-3F12-1CBFF7D57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796652"/>
            <a:ext cx="8915400" cy="3143250"/>
          </a:xfrm>
          <a:prstGeom prst="rect">
            <a:avLst/>
          </a:prstGeom>
        </p:spPr>
      </p:pic>
      <p:sp>
        <p:nvSpPr>
          <p:cNvPr id="8" name="ZoneTexte 7">
            <a:extLst>
              <a:ext uri="{FF2B5EF4-FFF2-40B4-BE49-F238E27FC236}">
                <a16:creationId xmlns:a16="http://schemas.microsoft.com/office/drawing/2014/main" id="{287B0838-5BC1-B51C-6FBD-FF2A08095169}"/>
              </a:ext>
            </a:extLst>
          </p:cNvPr>
          <p:cNvSpPr txBox="1"/>
          <p:nvPr/>
        </p:nvSpPr>
        <p:spPr>
          <a:xfrm>
            <a:off x="539552" y="4299942"/>
            <a:ext cx="3393558" cy="215444"/>
          </a:xfrm>
          <a:prstGeom prst="rect">
            <a:avLst/>
          </a:prstGeom>
        </p:spPr>
        <p:txBody>
          <a:bodyPr wrap="none" lIns="0" tIns="0" rIns="0" bIns="0" rtlCol="0">
            <a:spAutoFit/>
          </a:bodyPr>
          <a:lstStyle/>
          <a:p>
            <a:r>
              <a:rPr lang="fr-FR" sz="1400" dirty="0"/>
              <a:t>Le </a:t>
            </a:r>
            <a:r>
              <a:rPr lang="fr-FR" sz="1400" dirty="0">
                <a:hlinkClick r:id="rId4"/>
              </a:rPr>
              <a:t>Cargo Cult Agile </a:t>
            </a:r>
            <a:r>
              <a:rPr lang="fr-FR" sz="1400" dirty="0"/>
              <a:t>par Emilie Esposito</a:t>
            </a:r>
          </a:p>
        </p:txBody>
      </p:sp>
    </p:spTree>
    <p:extLst>
      <p:ext uri="{BB962C8B-B14F-4D97-AF65-F5344CB8AC3E}">
        <p14:creationId xmlns:p14="http://schemas.microsoft.com/office/powerpoint/2010/main" val="39274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68288"/>
            <a:ext cx="8515350" cy="742950"/>
          </a:xfrm>
        </p:spPr>
        <p:txBody>
          <a:bodyPr/>
          <a:lstStyle/>
          <a:p>
            <a:r>
              <a:rPr lang="fr-FR" dirty="0"/>
              <a:t>La scène post-générique</a:t>
            </a:r>
          </a:p>
        </p:txBody>
      </p:sp>
      <p:pic>
        <p:nvPicPr>
          <p:cNvPr id="3" name="Image 2">
            <a:extLst>
              <a:ext uri="{FF2B5EF4-FFF2-40B4-BE49-F238E27FC236}">
                <a16:creationId xmlns:a16="http://schemas.microsoft.com/office/drawing/2014/main" id="{40B8AB32-1D28-C9ED-2098-3573B53CB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02" y="699542"/>
            <a:ext cx="5364596" cy="4023447"/>
          </a:xfrm>
          <a:prstGeom prst="rect">
            <a:avLst/>
          </a:prstGeom>
        </p:spPr>
      </p:pic>
    </p:spTree>
    <p:extLst>
      <p:ext uri="{BB962C8B-B14F-4D97-AF65-F5344CB8AC3E}">
        <p14:creationId xmlns:p14="http://schemas.microsoft.com/office/powerpoint/2010/main" val="326430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r-FR" dirty="0"/>
              <a:t>Merci</a:t>
            </a:r>
          </a:p>
        </p:txBody>
      </p:sp>
      <p:sp>
        <p:nvSpPr>
          <p:cNvPr id="6" name="Text Placeholder 5"/>
          <p:cNvSpPr>
            <a:spLocks noGrp="1"/>
          </p:cNvSpPr>
          <p:nvPr>
            <p:ph type="body" sz="quarter" idx="16"/>
          </p:nvPr>
        </p:nvSpPr>
        <p:spPr/>
        <p:txBody>
          <a:bodyPr/>
          <a:lstStyle/>
          <a:p>
            <a:endParaRPr lang="fr-FR" dirty="0"/>
          </a:p>
        </p:txBody>
      </p:sp>
      <p:sp>
        <p:nvSpPr>
          <p:cNvPr id="5" name="Subtitl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77627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R_template_restricted">
  <a:themeElements>
    <a:clrScheme name="Orange WHT Secondary">
      <a:dk1>
        <a:srgbClr val="000000"/>
      </a:dk1>
      <a:lt1>
        <a:srgbClr val="FFFFFF"/>
      </a:lt1>
      <a:dk2>
        <a:srgbClr val="8F8F8F"/>
      </a:dk2>
      <a:lt2>
        <a:srgbClr val="FF7900"/>
      </a:lt2>
      <a:accent1>
        <a:srgbClr val="FF7900"/>
      </a:accent1>
      <a:accent2>
        <a:srgbClr val="4BB4E6"/>
      </a:accent2>
      <a:accent3>
        <a:srgbClr val="50BE87"/>
      </a:accent3>
      <a:accent4>
        <a:srgbClr val="FFB4E6"/>
      </a:accent4>
      <a:accent5>
        <a:srgbClr val="A885D8"/>
      </a:accent5>
      <a:accent6>
        <a:srgbClr val="FFD200"/>
      </a:accent6>
      <a:hlink>
        <a:srgbClr val="FF7900"/>
      </a:hlink>
      <a:folHlink>
        <a:srgbClr val="FF7900"/>
      </a:folHlink>
    </a:clrScheme>
    <a:fontScheme name="Orange">
      <a:majorFont>
        <a:latin typeface="Helvetica 75 Bold"/>
        <a:ea typeface=""/>
        <a:cs typeface=""/>
      </a:majorFont>
      <a:minorFont>
        <a:latin typeface="Helvetica 75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6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wrap="non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OFR_OBS-template_external.potx" id="{8E63A4C0-0D5B-4AB0-9B17-28650E3A1109}" vid="{213D95EF-7056-43E0-9767-0E799F7889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6c818a6-e1a0-4a6e-a969-20d857c5dc62}" enabled="1" method="Standard" siteId="{90c7a20a-f34b-40bf-bc48-b9253b6f5d20}" removed="0"/>
</clbl:labelList>
</file>

<file path=docProps/app.xml><?xml version="1.0" encoding="utf-8"?>
<Properties xmlns="http://schemas.openxmlformats.org/officeDocument/2006/extended-properties" xmlns:vt="http://schemas.openxmlformats.org/officeDocument/2006/docPropsVTypes">
  <Template>blank</Template>
  <TotalTime>20</TotalTime>
  <Words>486</Words>
  <Application>Microsoft Office PowerPoint</Application>
  <PresentationFormat>Affichage à l'écran (16:9)</PresentationFormat>
  <Paragraphs>32</Paragraphs>
  <Slides>6</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Calibri</vt:lpstr>
      <vt:lpstr>Helvetica 55 Roman</vt:lpstr>
      <vt:lpstr>Helvetica 75</vt:lpstr>
      <vt:lpstr>Helvetica 75 Bold</vt:lpstr>
      <vt:lpstr>Wingdings</vt:lpstr>
      <vt:lpstr>OFR_template_restricted</vt:lpstr>
      <vt:lpstr>Mon histoire avec l’agilité en 3 actes</vt:lpstr>
      <vt:lpstr>La rencontre</vt:lpstr>
      <vt:lpstr>L’apprentissage</vt:lpstr>
      <vt:lpstr>La prise de recul</vt:lpstr>
      <vt:lpstr>La scène post-générique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histoire avec l’agilité en 3 actes</dc:title>
  <dc:creator>EYRAUD Laurent INNOV/IT-S</dc:creator>
  <cp:lastModifiedBy>CAROLE DURAND</cp:lastModifiedBy>
  <cp:revision>1</cp:revision>
  <dcterms:created xsi:type="dcterms:W3CDTF">2024-03-27T09:42:39Z</dcterms:created>
  <dcterms:modified xsi:type="dcterms:W3CDTF">2024-03-27T12:25:29Z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OFR_template_restricted:5</vt:lpwstr>
  </property>
  <property fmtid="{D5CDD505-2E9C-101B-9397-08002B2CF9AE}" pid="3" name="ClassificationContentMarkingFooterText">
    <vt:lpwstr>Orange Restricted</vt:lpwstr>
  </property>
</Properties>
</file>