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495" r:id="rId5"/>
    <p:sldId id="256" r:id="rId6"/>
    <p:sldId id="2355" r:id="rId7"/>
    <p:sldId id="2354" r:id="rId8"/>
    <p:sldId id="2353" r:id="rId9"/>
    <p:sldId id="2356" r:id="rId10"/>
    <p:sldId id="2329" r:id="rId11"/>
    <p:sldId id="499" r:id="rId12"/>
    <p:sldId id="2333" r:id="rId13"/>
    <p:sldId id="2352" r:id="rId14"/>
    <p:sldId id="2320" r:id="rId15"/>
    <p:sldId id="2343" r:id="rId16"/>
    <p:sldId id="2336" r:id="rId17"/>
  </p:sldIdLst>
  <p:sldSz cx="12192000" cy="6858000"/>
  <p:notesSz cx="6797675" cy="9926638"/>
  <p:defaultTextStyle>
    <a:lvl1pPr marL="0" algn="l" rtl="0" latinLnBrk="0">
      <a:defRPr lang="fr-FR" sz="1800" kern="1200">
        <a:solidFill>
          <a:schemeClr val="tx1"/>
        </a:solidFill>
        <a:latin typeface="+mn-lt"/>
        <a:ea typeface="+mn-ea"/>
        <a:cs typeface="+mn-cs"/>
      </a:defRPr>
    </a:lvl1pPr>
    <a:lvl2pPr marL="457200" algn="l" rtl="0" latinLnBrk="0">
      <a:defRPr lang="fr-FR" sz="1800" kern="1200">
        <a:solidFill>
          <a:schemeClr val="tx1"/>
        </a:solidFill>
        <a:latin typeface="+mn-lt"/>
        <a:ea typeface="+mn-ea"/>
        <a:cs typeface="+mn-cs"/>
      </a:defRPr>
    </a:lvl2pPr>
    <a:lvl3pPr marL="914400" algn="l" rtl="0" latinLnBrk="0">
      <a:defRPr lang="fr-FR" sz="1800" kern="1200">
        <a:solidFill>
          <a:schemeClr val="tx1"/>
        </a:solidFill>
        <a:latin typeface="+mn-lt"/>
        <a:ea typeface="+mn-ea"/>
        <a:cs typeface="+mn-cs"/>
      </a:defRPr>
    </a:lvl3pPr>
    <a:lvl4pPr marL="1371600" algn="l" rtl="0" latinLnBrk="0">
      <a:defRPr lang="fr-FR" sz="1800" kern="1200">
        <a:solidFill>
          <a:schemeClr val="tx1"/>
        </a:solidFill>
        <a:latin typeface="+mn-lt"/>
        <a:ea typeface="+mn-ea"/>
        <a:cs typeface="+mn-cs"/>
      </a:defRPr>
    </a:lvl4pPr>
    <a:lvl5pPr marL="1828800" algn="l" rtl="0" latinLnBrk="0">
      <a:defRPr lang="fr-FR" sz="1800" kern="1200">
        <a:solidFill>
          <a:schemeClr val="tx1"/>
        </a:solidFill>
        <a:latin typeface="+mn-lt"/>
        <a:ea typeface="+mn-ea"/>
        <a:cs typeface="+mn-cs"/>
      </a:defRPr>
    </a:lvl5pPr>
    <a:lvl6pPr marL="2286000" algn="l" rtl="0" latinLnBrk="0">
      <a:defRPr lang="fr-FR" sz="1800" kern="1200">
        <a:solidFill>
          <a:schemeClr val="tx1"/>
        </a:solidFill>
        <a:latin typeface="+mn-lt"/>
        <a:ea typeface="+mn-ea"/>
        <a:cs typeface="+mn-cs"/>
      </a:defRPr>
    </a:lvl6pPr>
    <a:lvl7pPr marL="2743200" algn="l" rtl="0" latinLnBrk="0">
      <a:defRPr lang="fr-FR" sz="1800" kern="1200">
        <a:solidFill>
          <a:schemeClr val="tx1"/>
        </a:solidFill>
        <a:latin typeface="+mn-lt"/>
        <a:ea typeface="+mn-ea"/>
        <a:cs typeface="+mn-cs"/>
      </a:defRPr>
    </a:lvl7pPr>
    <a:lvl8pPr marL="3200400" algn="l" rtl="0" latinLnBrk="0">
      <a:defRPr lang="fr-FR" sz="1800" kern="1200">
        <a:solidFill>
          <a:schemeClr val="tx1"/>
        </a:solidFill>
        <a:latin typeface="+mn-lt"/>
        <a:ea typeface="+mn-ea"/>
        <a:cs typeface="+mn-cs"/>
      </a:defRPr>
    </a:lvl8pPr>
    <a:lvl9pPr marL="3657600" algn="l" rtl="0" latinLnBrk="0">
      <a:defRPr lang="fr-F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57911B-6F58-149D-C36D-E1D78892A542}" name="Pierrick Chenal" initials="PC" userId="S::pierrick.chenal@eloquant.com::5caeef94-fd26-4feb-8332-1ca7fc3e56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A"/>
    <a:srgbClr val="CCFF99"/>
    <a:srgbClr val="08440B"/>
    <a:srgbClr val="CD339A"/>
    <a:srgbClr val="3D5AFE"/>
    <a:srgbClr val="141C58"/>
    <a:srgbClr val="002060"/>
    <a:srgbClr val="5069FE"/>
    <a:srgbClr val="3399FF"/>
    <a:srgbClr val="DB3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51" autoAdjust="0"/>
  </p:normalViewPr>
  <p:slideViewPr>
    <p:cSldViewPr snapToGrid="0">
      <p:cViewPr varScale="1">
        <p:scale>
          <a:sx n="86" d="100"/>
          <a:sy n="86" d="100"/>
        </p:scale>
        <p:origin x="504" y="96"/>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CE04CA7-EFDE-46BC-9A2C-DFE865C4A3E8}" type="datetimeFigureOut">
              <a:rPr lang="fr-FR" smtClean="0"/>
              <a:t>21/03/2024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600EA95-26C6-4902-90DA-EB39CCED0268}" type="slidenum">
              <a:rPr lang="fr-FR" smtClean="0"/>
              <a:t>‹N°›</a:t>
            </a:fld>
            <a:endParaRPr lang="fr-FR"/>
          </a:p>
        </p:txBody>
      </p:sp>
    </p:spTree>
    <p:extLst>
      <p:ext uri="{BB962C8B-B14F-4D97-AF65-F5344CB8AC3E}">
        <p14:creationId xmlns:p14="http://schemas.microsoft.com/office/powerpoint/2010/main" val="3758308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sz="1100" b="1" dirty="0">
                <a:latin typeface="Arial" panose="020B0604020202020204" pitchFamily="34" charset="0"/>
                <a:cs typeface="Arial" panose="020B0604020202020204" pitchFamily="34" charset="0"/>
              </a:rPr>
              <a:t>ENTREPRISE (engagement) </a:t>
            </a:r>
            <a:r>
              <a:rPr lang="fr-FR" sz="1100" dirty="0">
                <a:latin typeface="Arial" panose="020B0604020202020204" pitchFamily="34" charset="0"/>
                <a:cs typeface="Arial" panose="020B0604020202020204" pitchFamily="34" charset="0"/>
              </a:rPr>
              <a:t>: 20 ans d’expérience d’éditeur de logiciel en mode SaaS, 3 sites : Paris, Grenoble, Francfort, 120 experts engagés au service de la Relation Client</a:t>
            </a:r>
          </a:p>
          <a:p>
            <a:pPr marL="171450" indent="-171450">
              <a:buFontTx/>
              <a:buChar char="-"/>
            </a:pPr>
            <a:r>
              <a:rPr lang="fr-FR" sz="1100" b="1" dirty="0">
                <a:latin typeface="Arial" panose="020B0604020202020204" pitchFamily="34" charset="0"/>
                <a:cs typeface="Arial" panose="020B0604020202020204" pitchFamily="34" charset="0"/>
              </a:rPr>
              <a:t>OFFRE (performance)</a:t>
            </a:r>
            <a:r>
              <a:rPr lang="fr-FR" sz="1100" dirty="0">
                <a:latin typeface="Arial" panose="020B0604020202020204" pitchFamily="34" charset="0"/>
                <a:cs typeface="Arial" panose="020B0604020202020204" pitchFamily="34" charset="0"/>
              </a:rPr>
              <a:t> : 450M interactions multicanales / 150M d’enquêtes multicanales / </a:t>
            </a:r>
            <a:r>
              <a:rPr lang="fr-FR" sz="1100" dirty="0" err="1">
                <a:latin typeface="Arial" panose="020B0604020202020204" pitchFamily="34" charset="0"/>
                <a:cs typeface="Arial" panose="020B0604020202020204" pitchFamily="34" charset="0"/>
              </a:rPr>
              <a:t>Certifiations</a:t>
            </a:r>
            <a:r>
              <a:rPr lang="fr-FR" sz="1100" dirty="0">
                <a:latin typeface="Arial" panose="020B0604020202020204" pitchFamily="34" charset="0"/>
                <a:cs typeface="Arial" panose="020B0604020202020204" pitchFamily="34" charset="0"/>
              </a:rPr>
              <a:t> ISO 27001 (à l’époque, Eloquant était parmi les 1ères entreprises de son secteur à se faire certifier et désormais 27 701, là encore, pionnière à obtenir cette certification en 2022) + 3 data centers redondés et sécurisés en France</a:t>
            </a:r>
          </a:p>
          <a:p>
            <a:pPr marL="171450" indent="-171450">
              <a:buFontTx/>
              <a:buChar char="-"/>
            </a:pPr>
            <a:r>
              <a:rPr lang="fr-FR" sz="1100" b="1" dirty="0">
                <a:latin typeface="Arial" panose="020B0604020202020204" pitchFamily="34" charset="0"/>
                <a:cs typeface="Arial" panose="020B0604020202020204" pitchFamily="34" charset="0"/>
              </a:rPr>
              <a:t>CLIENTS (Culture client) </a:t>
            </a:r>
            <a:r>
              <a:rPr lang="fr-FR" sz="1100" dirty="0">
                <a:latin typeface="Arial" panose="020B0604020202020204" pitchFamily="34" charset="0"/>
                <a:cs typeface="Arial" panose="020B0604020202020204" pitchFamily="34" charset="0"/>
              </a:rPr>
              <a:t>: 320 clients nous font confiance, +40 pays sur les différents continents, 98% = taux de fidélisation annuel</a:t>
            </a:r>
          </a:p>
        </p:txBody>
      </p:sp>
      <p:sp>
        <p:nvSpPr>
          <p:cNvPr id="4" name="Espace réservé du numéro de diapositive 3"/>
          <p:cNvSpPr>
            <a:spLocks noGrp="1"/>
          </p:cNvSpPr>
          <p:nvPr>
            <p:ph type="sldNum" sz="quarter" idx="10"/>
          </p:nvPr>
        </p:nvSpPr>
        <p:spPr/>
        <p:txBody>
          <a:bodyPr/>
          <a:lstStyle/>
          <a:p>
            <a:fld id="{8DA4352F-9EB2-49DF-A5BF-B01182A6696D}" type="slidenum">
              <a:rPr lang="fr-FR" smtClean="0"/>
              <a:t>8</a:t>
            </a:fld>
            <a:endParaRPr lang="fr-FR"/>
          </a:p>
        </p:txBody>
      </p:sp>
    </p:spTree>
    <p:extLst>
      <p:ext uri="{BB962C8B-B14F-4D97-AF65-F5344CB8AC3E}">
        <p14:creationId xmlns:p14="http://schemas.microsoft.com/office/powerpoint/2010/main" val="269239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Concrètement, si nous prenons l’exemple d’un client qui souhaite s’équiper de [PERSONNALISER en fonction du secteur / des problématiques et enjeux clients]</a:t>
            </a:r>
          </a:p>
          <a:p>
            <a:pPr marL="0" indent="0">
              <a:buFontTx/>
              <a:buNone/>
            </a:pPr>
            <a:r>
              <a:rPr lang="fr-FR" b="1" dirty="0"/>
              <a:t>EXEMPLE 1 : </a:t>
            </a:r>
          </a:p>
          <a:p>
            <a:pPr marL="171450" indent="-171450">
              <a:buFontTx/>
              <a:buChar char="-"/>
            </a:pPr>
            <a:r>
              <a:rPr lang="fr-FR" dirty="0"/>
              <a:t>Il va par exemple appeler le service client de votre marque, échanger via un callbot, puis demander à échanger avec un agent =&gt; ce que permet notre solution </a:t>
            </a:r>
            <a:r>
              <a:rPr lang="fr-FR" dirty="0" err="1"/>
              <a:t>eloquant</a:t>
            </a:r>
            <a:r>
              <a:rPr lang="fr-FR" dirty="0"/>
              <a:t> </a:t>
            </a:r>
            <a:r>
              <a:rPr lang="fr-FR" b="1" dirty="0"/>
              <a:t>CONTACT</a:t>
            </a:r>
          </a:p>
          <a:p>
            <a:pPr marL="171450" indent="-171450">
              <a:buFontTx/>
              <a:buChar char="-"/>
            </a:pPr>
            <a:r>
              <a:rPr lang="fr-FR" dirty="0"/>
              <a:t>A la suite de cet échange, un rapide questionnaire va recueillir son avis =&gt; via notre solution </a:t>
            </a:r>
            <a:r>
              <a:rPr lang="fr-FR" dirty="0" err="1"/>
              <a:t>eloquant</a:t>
            </a:r>
            <a:r>
              <a:rPr lang="fr-FR" dirty="0"/>
              <a:t> </a:t>
            </a:r>
            <a:r>
              <a:rPr lang="fr-FR" b="1" dirty="0"/>
              <a:t>FEEDBACK</a:t>
            </a:r>
            <a:r>
              <a:rPr lang="fr-FR" dirty="0"/>
              <a:t> </a:t>
            </a:r>
          </a:p>
          <a:p>
            <a:pPr marL="171450" indent="-171450">
              <a:buFontTx/>
              <a:buChar char="-"/>
            </a:pPr>
            <a:r>
              <a:rPr lang="fr-FR" dirty="0"/>
              <a:t>Dans notre exemple, si le client considère qu’il a attendu trop longtemps et qu’il n’a pas eu toutes les informations demandées, il peut manifester de l’insatisfaction =&gt; dans ce cas, notre solution permet de déclencher une alerte, et par exemple de programmer un ticket de rappel si le client est enregistré dans votre CRM. Le client pourra ainsi être rappelé pour trouver une solution et répondre à son besoin (Valeur = principe de </a:t>
            </a:r>
            <a:r>
              <a:rPr lang="fr-FR" dirty="0" err="1"/>
              <a:t>win</a:t>
            </a:r>
            <a:r>
              <a:rPr lang="fr-FR" dirty="0"/>
              <a:t> back du client)</a:t>
            </a:r>
          </a:p>
          <a:p>
            <a:pPr marL="0" indent="0">
              <a:buFontTx/>
              <a:buNone/>
            </a:pPr>
            <a:r>
              <a:rPr lang="fr-FR" b="1" dirty="0"/>
              <a:t>EXEMPLE 2  :</a:t>
            </a:r>
          </a:p>
          <a:p>
            <a:pPr marL="171450" indent="-171450">
              <a:buFontTx/>
              <a:buChar char="-"/>
            </a:pPr>
            <a:r>
              <a:rPr lang="fr-FR" dirty="0"/>
              <a:t>Un peu plus tard, le client peut avoir besoin d’une information. Il va se rendre sur votre site internet, échanger via un chatbot, puis demander à échanger, toujours via le chat, avec un agent si sa demande est complexe</a:t>
            </a:r>
          </a:p>
          <a:p>
            <a:pPr marL="171450" indent="-171450">
              <a:buFontTx/>
              <a:buChar char="-"/>
            </a:pPr>
            <a:r>
              <a:rPr lang="fr-FR" dirty="0"/>
              <a:t>De la même manière, à l’issue de l’échange, un questionnaire peut lui demander son avis</a:t>
            </a:r>
          </a:p>
          <a:p>
            <a:pPr marL="171450" indent="-171450">
              <a:buFontTx/>
              <a:buChar char="-"/>
            </a:pPr>
            <a:r>
              <a:rPr lang="fr-FR" dirty="0"/>
              <a:t>Et lui proposer de laisser son avis (sur Google </a:t>
            </a:r>
            <a:r>
              <a:rPr lang="fr-FR" dirty="0" err="1"/>
              <a:t>My</a:t>
            </a:r>
            <a:r>
              <a:rPr lang="fr-FR" dirty="0"/>
              <a:t> Business, ou </a:t>
            </a:r>
            <a:r>
              <a:rPr lang="fr-FR" dirty="0" err="1"/>
              <a:t>Truspilot</a:t>
            </a:r>
            <a:r>
              <a:rPr lang="fr-FR" dirty="0"/>
              <a:t> par exemple) =&gt; cet avis viendra ainsi alimenter les avis sur internet (Valeur = alimentation de la notoriété digitale et de l’image de votre marque)</a:t>
            </a:r>
          </a:p>
          <a:p>
            <a:pPr marL="0" indent="0">
              <a:buFontTx/>
              <a:buNone/>
            </a:pPr>
            <a:r>
              <a:rPr lang="fr-FR" dirty="0"/>
              <a:t>=&gt; Au final, la valorisation de votre Relation Client se traduira par des CLIENTS et des COLLABORATEURS engagés (car équipés d’outils qui leur permettre de servir au mieux le client, avec des réponses réactives, complètes et sur-mesure)</a:t>
            </a:r>
          </a:p>
        </p:txBody>
      </p:sp>
      <p:sp>
        <p:nvSpPr>
          <p:cNvPr id="4" name="Espace réservé du numéro de diapositive 3"/>
          <p:cNvSpPr>
            <a:spLocks noGrp="1"/>
          </p:cNvSpPr>
          <p:nvPr>
            <p:ph type="sldNum" sz="quarter" idx="10"/>
          </p:nvPr>
        </p:nvSpPr>
        <p:spPr/>
        <p:txBody>
          <a:bodyPr/>
          <a:lstStyle/>
          <a:p>
            <a:fld id="{8DA4352F-9EB2-49DF-A5BF-B01182A6696D}" type="slidenum">
              <a:rPr lang="fr-FR" smtClean="0"/>
              <a:t>9</a:t>
            </a:fld>
            <a:endParaRPr lang="fr-FR"/>
          </a:p>
        </p:txBody>
      </p:sp>
    </p:spTree>
    <p:extLst>
      <p:ext uri="{BB962C8B-B14F-4D97-AF65-F5344CB8AC3E}">
        <p14:creationId xmlns:p14="http://schemas.microsoft.com/office/powerpoint/2010/main" val="126122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a:t>Dans ce contexte, nous nous positionnons comme un partenaire qui vous accompagne pour valoriser votre relation client :</a:t>
            </a:r>
          </a:p>
          <a:p>
            <a:pPr marL="171450" indent="-171450">
              <a:buFontTx/>
              <a:buChar char="-"/>
            </a:pPr>
            <a:r>
              <a:rPr lang="fr-FR" b="1"/>
              <a:t>Fluidifier les interactions </a:t>
            </a:r>
            <a:r>
              <a:rPr lang="fr-FR" b="0"/>
              <a:t>avec les clients, via notre solution de Centre de contact =&gt; afin de vous permettre de délivrer une expérience homogène sur l’éventail des canaux (voix, mail, chat, etc.)</a:t>
            </a:r>
          </a:p>
          <a:p>
            <a:pPr marL="171450" indent="-171450">
              <a:buFontTx/>
              <a:buChar char="-"/>
            </a:pPr>
            <a:r>
              <a:rPr lang="fr-FR" b="1"/>
              <a:t>Capter la satisfaction des clients </a:t>
            </a:r>
            <a:r>
              <a:rPr lang="fr-FR" b="0"/>
              <a:t>à l’issue de ces interactions, via notre solution de Voix du </a:t>
            </a:r>
            <a:r>
              <a:rPr lang="fr-FR" b="0" err="1"/>
              <a:t>Cilent</a:t>
            </a:r>
            <a:r>
              <a:rPr lang="fr-FR" b="0"/>
              <a:t> =&gt; afin de recueillir la voix du client au plus près de son vécu</a:t>
            </a:r>
          </a:p>
          <a:p>
            <a:pPr marL="171450" indent="-171450">
              <a:buFontTx/>
              <a:buChar char="-"/>
            </a:pPr>
            <a:r>
              <a:rPr lang="fr-FR" b="1"/>
              <a:t>Et la transformer en valeur </a:t>
            </a:r>
            <a:r>
              <a:rPr lang="fr-FR" b="0"/>
              <a:t>=&gt; en diffusant l’information et en permettant de l’actionner (de manière stratégique, avec une vision globale, macro des parcours et de manière très opérationnelle, concrète, suite à une interaction</a:t>
            </a:r>
          </a:p>
          <a:p>
            <a:pPr marL="0" indent="0">
              <a:buFontTx/>
              <a:buNone/>
            </a:pPr>
            <a:r>
              <a:rPr lang="fr-FR" b="0"/>
              <a:t>Nos soutions vous permettent ainsi d’INTERAGIR avec vos clients via notre Centre de Contact, de COLLECTER et d’ANALYSER la Voix du Client et de la transformer en valeur, que ce soit au niveau stratégique ou opérationnel</a:t>
            </a:r>
          </a:p>
        </p:txBody>
      </p:sp>
      <p:sp>
        <p:nvSpPr>
          <p:cNvPr id="4" name="Espace réservé du numéro de diapositive 3"/>
          <p:cNvSpPr>
            <a:spLocks noGrp="1"/>
          </p:cNvSpPr>
          <p:nvPr>
            <p:ph type="sldNum" sz="quarter" idx="5"/>
          </p:nvPr>
        </p:nvSpPr>
        <p:spPr/>
        <p:txBody>
          <a:bodyPr/>
          <a:lstStyle/>
          <a:p>
            <a:fld id="{3600EA95-26C6-4902-90DA-EB39CCED0268}" type="slidenum">
              <a:rPr lang="fr-FR" smtClean="0"/>
              <a:t>10</a:t>
            </a:fld>
            <a:endParaRPr lang="fr-FR"/>
          </a:p>
        </p:txBody>
      </p:sp>
    </p:spTree>
    <p:extLst>
      <p:ext uri="{BB962C8B-B14F-4D97-AF65-F5344CB8AC3E}">
        <p14:creationId xmlns:p14="http://schemas.microsoft.com/office/powerpoint/2010/main" val="204201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DA4352F-9EB2-49DF-A5BF-B01182A6696D}" type="slidenum">
              <a:rPr lang="fr-FR" smtClean="0"/>
              <a:t>11</a:t>
            </a:fld>
            <a:endParaRPr lang="fr-FR"/>
          </a:p>
        </p:txBody>
      </p:sp>
    </p:spTree>
    <p:extLst>
      <p:ext uri="{BB962C8B-B14F-4D97-AF65-F5344CB8AC3E}">
        <p14:creationId xmlns:p14="http://schemas.microsoft.com/office/powerpoint/2010/main" val="164911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r>
              <a:rPr lang="fr-FR" b="1"/>
              <a:t>Clients historiques</a:t>
            </a:r>
            <a:r>
              <a:rPr lang="fr-FR"/>
              <a:t> : comme Orange, qui a été l’un de nos tous 1ers clients et qui le demeure, depuis plus de 20 ans, et des </a:t>
            </a:r>
            <a:r>
              <a:rPr lang="fr-FR" b="1"/>
              <a:t>clients récents </a:t>
            </a:r>
            <a:r>
              <a:rPr lang="fr-FR" b="0"/>
              <a:t>qui nous font confiance pour les accompagner dans leurs approches de Relation Client</a:t>
            </a:r>
          </a:p>
        </p:txBody>
      </p:sp>
      <p:sp>
        <p:nvSpPr>
          <p:cNvPr id="4" name="Espace réservé du numéro de diapositive 3"/>
          <p:cNvSpPr>
            <a:spLocks noGrp="1"/>
          </p:cNvSpPr>
          <p:nvPr>
            <p:ph type="sldNum" sz="quarter" idx="5"/>
          </p:nvPr>
        </p:nvSpPr>
        <p:spPr/>
        <p:txBody>
          <a:bodyPr/>
          <a:lstStyle/>
          <a:p>
            <a:fld id="{3600EA95-26C6-4902-90DA-EB39CCED0268}" type="slidenum">
              <a:rPr lang="fr-FR" smtClean="0"/>
              <a:t>13</a:t>
            </a:fld>
            <a:endParaRPr lang="fr-FR"/>
          </a:p>
        </p:txBody>
      </p:sp>
    </p:spTree>
    <p:extLst>
      <p:ext uri="{BB962C8B-B14F-4D97-AF65-F5344CB8AC3E}">
        <p14:creationId xmlns:p14="http://schemas.microsoft.com/office/powerpoint/2010/main" val="327897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rincipal">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6765CB6E-56C5-458D-91FC-80356E8E1788}"/>
              </a:ext>
            </a:extLst>
          </p:cNvPr>
          <p:cNvSpPr/>
          <p:nvPr userDrawn="1"/>
        </p:nvSpPr>
        <p:spPr>
          <a:xfrm>
            <a:off x="0" y="3993986"/>
            <a:ext cx="12192000" cy="2864011"/>
          </a:xfrm>
          <a:custGeom>
            <a:avLst/>
            <a:gdLst>
              <a:gd name="connsiteX0" fmla="*/ 0 w 12192000"/>
              <a:gd name="connsiteY0" fmla="*/ 0 h 2864011"/>
              <a:gd name="connsiteX1" fmla="*/ 10347 w 12192000"/>
              <a:gd name="connsiteY1" fmla="*/ 3366 h 2864011"/>
              <a:gd name="connsiteX2" fmla="*/ 2895599 w 12192000"/>
              <a:gd name="connsiteY2" fmla="*/ 1340014 h 2864011"/>
              <a:gd name="connsiteX3" fmla="*/ 10725149 w 12192000"/>
              <a:gd name="connsiteY3" fmla="*/ 1701964 h 2864011"/>
              <a:gd name="connsiteX4" fmla="*/ 12007405 w 12192000"/>
              <a:gd name="connsiteY4" fmla="*/ 2062020 h 2864011"/>
              <a:gd name="connsiteX5" fmla="*/ 12192000 w 12192000"/>
              <a:gd name="connsiteY5" fmla="*/ 2157526 h 2864011"/>
              <a:gd name="connsiteX6" fmla="*/ 12192000 w 12192000"/>
              <a:gd name="connsiteY6" fmla="*/ 2864011 h 2864011"/>
              <a:gd name="connsiteX7" fmla="*/ 0 w 12192000"/>
              <a:gd name="connsiteY7" fmla="*/ 2864011 h 286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864011">
                <a:moveTo>
                  <a:pt x="0" y="0"/>
                </a:moveTo>
                <a:lnTo>
                  <a:pt x="10347" y="3366"/>
                </a:lnTo>
                <a:cubicBezTo>
                  <a:pt x="556033" y="209181"/>
                  <a:pt x="1623020" y="1185035"/>
                  <a:pt x="2895599" y="1340014"/>
                </a:cubicBezTo>
                <a:cubicBezTo>
                  <a:pt x="4746624" y="1565439"/>
                  <a:pt x="9105899" y="1425739"/>
                  <a:pt x="10725149" y="1701964"/>
                </a:cubicBezTo>
                <a:cubicBezTo>
                  <a:pt x="11256466" y="1792601"/>
                  <a:pt x="11685230" y="1918788"/>
                  <a:pt x="12007405" y="2062020"/>
                </a:cubicBezTo>
                <a:lnTo>
                  <a:pt x="12192000" y="2157526"/>
                </a:lnTo>
                <a:lnTo>
                  <a:pt x="12192000" y="2864011"/>
                </a:lnTo>
                <a:lnTo>
                  <a:pt x="0" y="2864011"/>
                </a:lnTo>
                <a:close/>
              </a:path>
            </a:pathLst>
          </a:custGeom>
          <a:solidFill>
            <a:srgbClr val="141C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7" name="Espace réservé du texte 1">
            <a:extLst>
              <a:ext uri="{FF2B5EF4-FFF2-40B4-BE49-F238E27FC236}">
                <a16:creationId xmlns:a16="http://schemas.microsoft.com/office/drawing/2014/main" id="{62E743D7-F64D-4B1B-A3DF-11C85AD78B34}"/>
              </a:ext>
            </a:extLst>
          </p:cNvPr>
          <p:cNvSpPr txBox="1">
            <a:spLocks/>
          </p:cNvSpPr>
          <p:nvPr/>
        </p:nvSpPr>
        <p:spPr>
          <a:xfrm>
            <a:off x="795931" y="6086833"/>
            <a:ext cx="2803413" cy="549416"/>
          </a:xfrm>
          <a:prstGeom prst="rect">
            <a:avLst/>
          </a:prstGeom>
        </p:spPr>
        <p:txBody>
          <a:bodyPr/>
          <a:lstStyle>
            <a:lvl1pPr marL="0" marR="0" indent="0" algn="l" rtl="0" eaLnBrk="1" latinLnBrk="0" hangingPunct="1">
              <a:spcBef>
                <a:spcPct val="20000"/>
              </a:spcBef>
              <a:buFontTx/>
              <a:buNone/>
              <a:defRPr kumimoji="0" lang="fr-FR" sz="1800" b="1">
                <a:solidFill>
                  <a:schemeClr val="tx1">
                    <a:lumMod val="75000"/>
                    <a:lumOff val="25000"/>
                  </a:schemeClr>
                </a:solidFill>
                <a:latin typeface="Arial Narrow" panose="020B060602020203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lumMod val="75000"/>
                    <a:lumOff val="25000"/>
                  </a:schemeClr>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lumMod val="75000"/>
                    <a:lumOff val="25000"/>
                  </a:schemeClr>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lumMod val="75000"/>
                    <a:lumOff val="25000"/>
                  </a:schemeClr>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lumMod val="75000"/>
                    <a:lumOff val="25000"/>
                  </a:schemeClr>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fld id="{48761C4F-75FE-476C-925B-0CD489B86F50}" type="datetime1">
              <a:rPr lang="fr-FR" sz="2000" b="0" kern="0" smtClean="0">
                <a:solidFill>
                  <a:schemeClr val="bg1"/>
                </a:solidFill>
                <a:latin typeface="Poppins" panose="00000500000000000000" pitchFamily="2" charset="0"/>
                <a:cs typeface="Poppins" panose="00000500000000000000" pitchFamily="2" charset="0"/>
              </a:rPr>
              <a:t>21/03/2024</a:t>
            </a:fld>
            <a:endParaRPr lang="fr-FR" sz="2000" b="0" kern="0">
              <a:solidFill>
                <a:schemeClr val="bg1"/>
              </a:solidFill>
              <a:latin typeface="Poppins" panose="00000500000000000000" pitchFamily="2" charset="0"/>
              <a:cs typeface="Poppins" panose="00000500000000000000" pitchFamily="2" charset="0"/>
            </a:endParaRPr>
          </a:p>
        </p:txBody>
      </p:sp>
      <p:sp>
        <p:nvSpPr>
          <p:cNvPr id="13" name="Espace réservé du texte 12">
            <a:extLst>
              <a:ext uri="{FF2B5EF4-FFF2-40B4-BE49-F238E27FC236}">
                <a16:creationId xmlns:a16="http://schemas.microsoft.com/office/drawing/2014/main" id="{49E15CBC-458A-406E-80BC-EDA0A1252959}"/>
              </a:ext>
            </a:extLst>
          </p:cNvPr>
          <p:cNvSpPr>
            <a:spLocks noGrp="1"/>
          </p:cNvSpPr>
          <p:nvPr>
            <p:ph type="body" sz="quarter" idx="11" hasCustomPrompt="1"/>
          </p:nvPr>
        </p:nvSpPr>
        <p:spPr>
          <a:xfrm>
            <a:off x="795931" y="2110826"/>
            <a:ext cx="6251229" cy="846667"/>
          </a:xfrm>
        </p:spPr>
        <p:txBody>
          <a:bodyPr/>
          <a:lstStyle>
            <a:lvl1pPr>
              <a:defRPr sz="4267">
                <a:latin typeface="Poppins SemiBold" panose="00000700000000000000" pitchFamily="2" charset="0"/>
                <a:cs typeface="Poppins SemiBold" panose="00000700000000000000" pitchFamily="2" charset="0"/>
              </a:defRPr>
            </a:lvl1pPr>
          </a:lstStyle>
          <a:p>
            <a:pPr lvl="0"/>
            <a:r>
              <a:rPr lang="fr-FR"/>
              <a:t>Nom de l’entreprise</a:t>
            </a:r>
          </a:p>
        </p:txBody>
      </p:sp>
    </p:spTree>
    <p:extLst>
      <p:ext uri="{BB962C8B-B14F-4D97-AF65-F5344CB8AC3E}">
        <p14:creationId xmlns:p14="http://schemas.microsoft.com/office/powerpoint/2010/main" val="1263310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intermédiaire 3">
    <p:bg>
      <p:bgPr>
        <a:solidFill>
          <a:srgbClr val="E2007A"/>
        </a:solidFill>
        <a:effectLst/>
      </p:bgPr>
    </p:bg>
    <p:spTree>
      <p:nvGrpSpPr>
        <p:cNvPr id="1" name=""/>
        <p:cNvGrpSpPr/>
        <p:nvPr/>
      </p:nvGrpSpPr>
      <p:grpSpPr>
        <a:xfrm>
          <a:off x="0" y="0"/>
          <a:ext cx="0" cy="0"/>
          <a:chOff x="0" y="0"/>
          <a:chExt cx="0" cy="0"/>
        </a:xfrm>
      </p:grpSpPr>
      <p:pic>
        <p:nvPicPr>
          <p:cNvPr id="7" name="Graphique 6">
            <a:extLst>
              <a:ext uri="{FF2B5EF4-FFF2-40B4-BE49-F238E27FC236}">
                <a16:creationId xmlns:a16="http://schemas.microsoft.com/office/drawing/2014/main" id="{BF0B9BDA-29E8-4827-9B23-52275A3693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3840" y="1257526"/>
            <a:ext cx="1323975" cy="1323975"/>
          </a:xfrm>
          <a:prstGeom prst="rect">
            <a:avLst/>
          </a:prstGeom>
        </p:spPr>
      </p:pic>
      <p:sp>
        <p:nvSpPr>
          <p:cNvPr id="4" name="Espace réservé du texte 5">
            <a:extLst>
              <a:ext uri="{FF2B5EF4-FFF2-40B4-BE49-F238E27FC236}">
                <a16:creationId xmlns:a16="http://schemas.microsoft.com/office/drawing/2014/main" id="{D21E5013-0E02-428C-9A3E-F6DC8BD65F8C}"/>
              </a:ext>
            </a:extLst>
          </p:cNvPr>
          <p:cNvSpPr>
            <a:spLocks noGrp="1"/>
          </p:cNvSpPr>
          <p:nvPr>
            <p:ph type="body" sz="quarter" idx="10" hasCustomPrompt="1"/>
          </p:nvPr>
        </p:nvSpPr>
        <p:spPr>
          <a:xfrm>
            <a:off x="2365827" y="1919513"/>
            <a:ext cx="6889749" cy="983344"/>
          </a:xfrm>
        </p:spPr>
        <p:txBody>
          <a:bodyPr anchor="ctr">
            <a:normAutofit/>
          </a:bodyPr>
          <a:lstStyle>
            <a:lvl1pPr marL="0" indent="0" algn="l">
              <a:buFont typeface="Webdings" panose="05030102010509060703" pitchFamily="18" charset="2"/>
              <a:buNone/>
              <a:defRPr sz="3600" b="0">
                <a:solidFill>
                  <a:schemeClr val="bg1"/>
                </a:solidFill>
                <a:latin typeface="Poppins" panose="00000500000000000000" pitchFamily="2" charset="0"/>
                <a:cs typeface="Poppins" panose="00000500000000000000" pitchFamily="2" charset="0"/>
              </a:defRPr>
            </a:lvl1pPr>
          </a:lstStyle>
          <a:p>
            <a:pPr lvl="0"/>
            <a:r>
              <a:rPr lang="fr-FR"/>
              <a:t>Titre intermédiaire</a:t>
            </a:r>
          </a:p>
        </p:txBody>
      </p:sp>
      <p:sp>
        <p:nvSpPr>
          <p:cNvPr id="8" name="Espace réservé du texte 5">
            <a:extLst>
              <a:ext uri="{FF2B5EF4-FFF2-40B4-BE49-F238E27FC236}">
                <a16:creationId xmlns:a16="http://schemas.microsoft.com/office/drawing/2014/main" id="{C2550E44-C467-437B-BCA9-C18E29D7F9AC}"/>
              </a:ext>
            </a:extLst>
          </p:cNvPr>
          <p:cNvSpPr>
            <a:spLocks noGrp="1"/>
          </p:cNvSpPr>
          <p:nvPr>
            <p:ph type="body" sz="quarter" idx="11" hasCustomPrompt="1"/>
          </p:nvPr>
        </p:nvSpPr>
        <p:spPr>
          <a:xfrm>
            <a:off x="2365827" y="3073172"/>
            <a:ext cx="6889749" cy="983344"/>
          </a:xfrm>
        </p:spPr>
        <p:txBody>
          <a:bodyPr anchor="ctr">
            <a:normAutofit/>
          </a:bodyPr>
          <a:lstStyle>
            <a:lvl1pPr marL="0" indent="0" algn="l">
              <a:buFont typeface="Webdings" panose="05030102010509060703" pitchFamily="18" charset="2"/>
              <a:buNone/>
              <a:defRPr sz="1800" b="0">
                <a:solidFill>
                  <a:schemeClr val="bg1"/>
                </a:solidFill>
                <a:latin typeface="Poppins" panose="00000500000000000000" pitchFamily="2" charset="0"/>
                <a:cs typeface="Poppins" panose="00000500000000000000" pitchFamily="2" charset="0"/>
              </a:defRPr>
            </a:lvl1pPr>
          </a:lstStyle>
          <a:p>
            <a:pPr lvl="0"/>
            <a:r>
              <a:rPr lang="fr-FR"/>
              <a:t>Mini-explication si besoin</a:t>
            </a:r>
          </a:p>
        </p:txBody>
      </p:sp>
    </p:spTree>
    <p:extLst>
      <p:ext uri="{BB962C8B-B14F-4D97-AF65-F5344CB8AC3E}">
        <p14:creationId xmlns:p14="http://schemas.microsoft.com/office/powerpoint/2010/main" val="383700512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ogo seul">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C699B6A-C1C9-4C52-92F3-F76F31D05D23}"/>
              </a:ext>
            </a:extLst>
          </p:cNvPr>
          <p:cNvSpPr txBox="1"/>
          <p:nvPr userDrawn="1"/>
        </p:nvSpPr>
        <p:spPr>
          <a:xfrm>
            <a:off x="6097572" y="6446159"/>
            <a:ext cx="6094428" cy="246221"/>
          </a:xfrm>
          <a:prstGeom prst="rect">
            <a:avLst/>
          </a:prstGeom>
          <a:noFill/>
        </p:spPr>
        <p:txBody>
          <a:bodyPr wrap="square" anchor="ctr">
            <a:spAutoFit/>
          </a:bodyPr>
          <a:lstStyle/>
          <a:p>
            <a:pPr algn="ctr"/>
            <a:r>
              <a:rPr lang="fr-FR" sz="1000">
                <a:solidFill>
                  <a:schemeClr val="bg1">
                    <a:lumMod val="65000"/>
                  </a:schemeClr>
                </a:solidFill>
                <a:latin typeface="Poppins" panose="00000500000000000000" pitchFamily="2" charset="0"/>
                <a:cs typeface="Poppins" panose="00000500000000000000" pitchFamily="2" charset="0"/>
              </a:rPr>
              <a:t>Tous les droits sont exclusivement détenus par la société ELOQUANT - Reproduction interdite</a:t>
            </a:r>
          </a:p>
        </p:txBody>
      </p:sp>
    </p:spTree>
    <p:extLst>
      <p:ext uri="{BB962C8B-B14F-4D97-AF65-F5344CB8AC3E}">
        <p14:creationId xmlns:p14="http://schemas.microsoft.com/office/powerpoint/2010/main" val="30980595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uniquement">
    <p:spTree>
      <p:nvGrpSpPr>
        <p:cNvPr id="1" name=""/>
        <p:cNvGrpSpPr/>
        <p:nvPr/>
      </p:nvGrpSpPr>
      <p:grpSpPr>
        <a:xfrm>
          <a:off x="0" y="0"/>
          <a:ext cx="0" cy="0"/>
          <a:chOff x="0" y="0"/>
          <a:chExt cx="0" cy="0"/>
        </a:xfrm>
      </p:grpSpPr>
      <p:sp>
        <p:nvSpPr>
          <p:cNvPr id="3" name="Rectangle 8"/>
          <p:cNvSpPr>
            <a:spLocks noGrp="1"/>
          </p:cNvSpPr>
          <p:nvPr>
            <p:ph type="body" sz="quarter" idx="13" hasCustomPrompt="1"/>
          </p:nvPr>
        </p:nvSpPr>
        <p:spPr>
          <a:xfrm>
            <a:off x="698500" y="355600"/>
            <a:ext cx="10795000" cy="584200"/>
          </a:xfrm>
          <a:noFill/>
        </p:spPr>
        <p:txBody>
          <a:bodyPr anchor="ctr">
            <a:noAutofit/>
          </a:bodyPr>
          <a:lstStyle>
            <a:lvl1pPr algn="ctr" eaLnBrk="1" latinLnBrk="0" hangingPunct="1">
              <a:defRPr kumimoji="0" lang="fr-FR" sz="3733" b="1">
                <a:solidFill>
                  <a:srgbClr val="E2007A"/>
                </a:solidFill>
                <a:latin typeface="Poppins SemiBold" panose="00000700000000000000" pitchFamily="2" charset="0"/>
                <a:ea typeface="Roboto Condensed" panose="02000000000000000000" pitchFamily="2" charset="0"/>
                <a:cs typeface="Poppins SemiBold" panose="00000700000000000000" pitchFamily="2" charset="0"/>
              </a:defRPr>
            </a:lvl1pPr>
            <a:extLst/>
          </a:lstStyle>
          <a:p>
            <a:pPr lvl="0"/>
            <a:r>
              <a:rPr kumimoji="0" lang="fr-FR"/>
              <a:t>Titre diapo</a:t>
            </a:r>
          </a:p>
        </p:txBody>
      </p:sp>
    </p:spTree>
    <p:extLst>
      <p:ext uri="{BB962C8B-B14F-4D97-AF65-F5344CB8AC3E}">
        <p14:creationId xmlns:p14="http://schemas.microsoft.com/office/powerpoint/2010/main" val="303172642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re intermédiaire 1">
    <p:bg>
      <p:bgPr>
        <a:solidFill>
          <a:srgbClr val="141C58"/>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9B33480-79A5-09AF-14D8-D4CF6F592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07" t="22110" r="52031" b="2828"/>
          <a:stretch/>
        </p:blipFill>
        <p:spPr>
          <a:xfrm>
            <a:off x="336099" y="1351005"/>
            <a:ext cx="4095858" cy="4176584"/>
          </a:xfrm>
          <a:prstGeom prst="rect">
            <a:avLst/>
          </a:prstGeom>
        </p:spPr>
      </p:pic>
      <p:pic>
        <p:nvPicPr>
          <p:cNvPr id="7" name="Graphique 6">
            <a:extLst>
              <a:ext uri="{FF2B5EF4-FFF2-40B4-BE49-F238E27FC236}">
                <a16:creationId xmlns:a16="http://schemas.microsoft.com/office/drawing/2014/main" id="{BF0B9BDA-29E8-4827-9B23-52275A36935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4225" y="4674110"/>
            <a:ext cx="1323975" cy="1323975"/>
          </a:xfrm>
          <a:prstGeom prst="rect">
            <a:avLst/>
          </a:prstGeom>
        </p:spPr>
      </p:pic>
      <p:sp>
        <p:nvSpPr>
          <p:cNvPr id="4" name="Espace réservé du texte 5">
            <a:extLst>
              <a:ext uri="{FF2B5EF4-FFF2-40B4-BE49-F238E27FC236}">
                <a16:creationId xmlns:a16="http://schemas.microsoft.com/office/drawing/2014/main" id="{D21E5013-0E02-428C-9A3E-F6DC8BD65F8C}"/>
              </a:ext>
            </a:extLst>
          </p:cNvPr>
          <p:cNvSpPr>
            <a:spLocks noGrp="1"/>
          </p:cNvSpPr>
          <p:nvPr>
            <p:ph type="body" sz="quarter" idx="10" hasCustomPrompt="1"/>
          </p:nvPr>
        </p:nvSpPr>
        <p:spPr>
          <a:xfrm>
            <a:off x="4966152" y="1919513"/>
            <a:ext cx="6889749" cy="983344"/>
          </a:xfrm>
        </p:spPr>
        <p:txBody>
          <a:bodyPr anchor="ctr">
            <a:normAutofit/>
          </a:bodyPr>
          <a:lstStyle>
            <a:lvl1pPr marL="0" indent="0" algn="l">
              <a:buFont typeface="Webdings" panose="05030102010509060703" pitchFamily="18" charset="2"/>
              <a:buNone/>
              <a:defRPr sz="3600" b="0">
                <a:solidFill>
                  <a:schemeClr val="bg1"/>
                </a:solidFill>
                <a:latin typeface="Poppins SemiBold" panose="00000700000000000000" pitchFamily="2" charset="0"/>
                <a:cs typeface="Poppins SemiBold" panose="00000700000000000000" pitchFamily="2" charset="0"/>
              </a:defRPr>
            </a:lvl1pPr>
          </a:lstStyle>
          <a:p>
            <a:pPr lvl="0"/>
            <a:r>
              <a:rPr lang="fr-FR"/>
              <a:t>Titre intermédiaire</a:t>
            </a:r>
          </a:p>
        </p:txBody>
      </p:sp>
      <p:sp>
        <p:nvSpPr>
          <p:cNvPr id="8" name="Espace réservé du texte 5">
            <a:extLst>
              <a:ext uri="{FF2B5EF4-FFF2-40B4-BE49-F238E27FC236}">
                <a16:creationId xmlns:a16="http://schemas.microsoft.com/office/drawing/2014/main" id="{C2550E44-C467-437B-BCA9-C18E29D7F9AC}"/>
              </a:ext>
            </a:extLst>
          </p:cNvPr>
          <p:cNvSpPr>
            <a:spLocks noGrp="1"/>
          </p:cNvSpPr>
          <p:nvPr>
            <p:ph type="body" sz="quarter" idx="11" hasCustomPrompt="1"/>
          </p:nvPr>
        </p:nvSpPr>
        <p:spPr>
          <a:xfrm>
            <a:off x="4966152" y="3073172"/>
            <a:ext cx="6889749" cy="983344"/>
          </a:xfrm>
        </p:spPr>
        <p:txBody>
          <a:bodyPr anchor="ctr">
            <a:normAutofit/>
          </a:bodyPr>
          <a:lstStyle>
            <a:lvl1pPr marL="0" indent="0" algn="l">
              <a:buFont typeface="Webdings" panose="05030102010509060703" pitchFamily="18" charset="2"/>
              <a:buNone/>
              <a:defRPr sz="1800" b="0">
                <a:solidFill>
                  <a:schemeClr val="bg1"/>
                </a:solidFill>
                <a:latin typeface="Poppins" panose="00000500000000000000" pitchFamily="2" charset="0"/>
                <a:cs typeface="Poppins" panose="00000500000000000000" pitchFamily="2" charset="0"/>
              </a:defRPr>
            </a:lvl1pPr>
          </a:lstStyle>
          <a:p>
            <a:pPr lvl="0"/>
            <a:r>
              <a:rPr lang="fr-FR"/>
              <a:t>Mini-explication si besoin</a:t>
            </a:r>
          </a:p>
        </p:txBody>
      </p:sp>
    </p:spTree>
    <p:extLst>
      <p:ext uri="{BB962C8B-B14F-4D97-AF65-F5344CB8AC3E}">
        <p14:creationId xmlns:p14="http://schemas.microsoft.com/office/powerpoint/2010/main" val="243536786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1 contenu sans fond">
    <p:spTree>
      <p:nvGrpSpPr>
        <p:cNvPr id="1" name=""/>
        <p:cNvGrpSpPr/>
        <p:nvPr/>
      </p:nvGrpSpPr>
      <p:grpSpPr>
        <a:xfrm>
          <a:off x="0" y="0"/>
          <a:ext cx="0" cy="0"/>
          <a:chOff x="0" y="0"/>
          <a:chExt cx="0" cy="0"/>
        </a:xfrm>
      </p:grpSpPr>
      <p:sp>
        <p:nvSpPr>
          <p:cNvPr id="4" name="Rectangle 8"/>
          <p:cNvSpPr>
            <a:spLocks noGrp="1"/>
          </p:cNvSpPr>
          <p:nvPr>
            <p:ph type="body" sz="quarter" idx="13" hasCustomPrompt="1"/>
          </p:nvPr>
        </p:nvSpPr>
        <p:spPr>
          <a:xfrm>
            <a:off x="698500" y="355600"/>
            <a:ext cx="10795000" cy="584200"/>
          </a:xfrm>
          <a:noFill/>
        </p:spPr>
        <p:txBody>
          <a:bodyPr anchor="ctr">
            <a:noAutofit/>
          </a:bodyPr>
          <a:lstStyle>
            <a:lvl1pPr algn="ctr" eaLnBrk="1" latinLnBrk="0" hangingPunct="1">
              <a:defRPr kumimoji="0" lang="fr-FR" sz="3733" b="1">
                <a:solidFill>
                  <a:srgbClr val="E2007A"/>
                </a:solidFill>
                <a:latin typeface="Poppins SemiBold" panose="00000700000000000000" pitchFamily="2" charset="0"/>
                <a:ea typeface="Roboto Condensed" panose="02000000000000000000" pitchFamily="2" charset="0"/>
                <a:cs typeface="Poppins SemiBold" panose="00000700000000000000" pitchFamily="2" charset="0"/>
              </a:defRPr>
            </a:lvl1pPr>
            <a:extLst/>
          </a:lstStyle>
          <a:p>
            <a:pPr lvl="0"/>
            <a:r>
              <a:rPr kumimoji="0" lang="fr-FR"/>
              <a:t>Titre diapo</a:t>
            </a:r>
          </a:p>
        </p:txBody>
      </p:sp>
      <p:sp>
        <p:nvSpPr>
          <p:cNvPr id="3" name="Espace réservé du contenu 2">
            <a:extLst>
              <a:ext uri="{FF2B5EF4-FFF2-40B4-BE49-F238E27FC236}">
                <a16:creationId xmlns:a16="http://schemas.microsoft.com/office/drawing/2014/main" id="{952A077D-804F-442F-99A4-74895DEF26B5}"/>
              </a:ext>
            </a:extLst>
          </p:cNvPr>
          <p:cNvSpPr>
            <a:spLocks noGrp="1"/>
          </p:cNvSpPr>
          <p:nvPr>
            <p:ph sz="quarter" idx="14"/>
          </p:nvPr>
        </p:nvSpPr>
        <p:spPr>
          <a:xfrm>
            <a:off x="698500" y="1290638"/>
            <a:ext cx="10795000" cy="4418012"/>
          </a:xfrm>
        </p:spPr>
        <p:txBody>
          <a:bodyPr/>
          <a:lstStyle>
            <a:lvl1pPr marL="342900" indent="-342900">
              <a:buClr>
                <a:srgbClr val="3D5AFE"/>
              </a:buClr>
              <a:buSzPct val="80000"/>
              <a:buFont typeface="Wingdings 2" panose="05020102010507070707" pitchFamily="18" charset="2"/>
              <a:buChar char="¿"/>
              <a:defRPr sz="2000" b="0">
                <a:latin typeface="Arial" panose="020B0604020202020204" pitchFamily="34" charset="0"/>
                <a:cs typeface="Arial" panose="020B0604020202020204" pitchFamily="34" charset="0"/>
              </a:defRPr>
            </a:lvl1pPr>
            <a:lvl2pPr>
              <a:buClr>
                <a:srgbClr val="3D5AFE"/>
              </a:buClr>
              <a:buSzPct val="80000"/>
              <a:buFont typeface="Wingdings 2" panose="05020102010507070707" pitchFamily="18" charset="2"/>
              <a:buChar char="¿"/>
              <a:defRPr sz="2000"/>
            </a:lvl2pPr>
            <a:lvl3pPr>
              <a:buClr>
                <a:srgbClr val="3D5AFE"/>
              </a:buClr>
              <a:buSzPct val="80000"/>
              <a:buFont typeface="Wingdings 2" panose="05020102010507070707" pitchFamily="18" charset="2"/>
              <a:buChar char="¿"/>
              <a:defRPr sz="1800"/>
            </a:lvl3pPr>
            <a:lvl4pPr>
              <a:buClr>
                <a:srgbClr val="3D5AFE"/>
              </a:buClr>
              <a:buSzPct val="80000"/>
              <a:buFont typeface="Wingdings 2" panose="05020102010507070707" pitchFamily="18" charset="2"/>
              <a:buChar char="¿"/>
              <a:defRPr sz="1600"/>
            </a:lvl4pPr>
            <a:lvl5pPr>
              <a:buClr>
                <a:srgbClr val="3D5AFE"/>
              </a:buClr>
              <a:buSzPct val="80000"/>
              <a:buFont typeface="Wingdings 2" panose="05020102010507070707" pitchFamily="18" charset="2"/>
              <a:buChar cha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9146419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2 contenus sans fond">
    <p:spTree>
      <p:nvGrpSpPr>
        <p:cNvPr id="1" name=""/>
        <p:cNvGrpSpPr/>
        <p:nvPr/>
      </p:nvGrpSpPr>
      <p:grpSpPr>
        <a:xfrm>
          <a:off x="0" y="0"/>
          <a:ext cx="0" cy="0"/>
          <a:chOff x="0" y="0"/>
          <a:chExt cx="0" cy="0"/>
        </a:xfrm>
      </p:grpSpPr>
      <p:sp>
        <p:nvSpPr>
          <p:cNvPr id="4" name="Rectangle 8"/>
          <p:cNvSpPr>
            <a:spLocks noGrp="1"/>
          </p:cNvSpPr>
          <p:nvPr>
            <p:ph type="body" sz="quarter" idx="13" hasCustomPrompt="1"/>
          </p:nvPr>
        </p:nvSpPr>
        <p:spPr>
          <a:xfrm>
            <a:off x="698500" y="355600"/>
            <a:ext cx="10795000" cy="584200"/>
          </a:xfrm>
          <a:noFill/>
        </p:spPr>
        <p:txBody>
          <a:bodyPr anchor="ctr">
            <a:noAutofit/>
          </a:bodyPr>
          <a:lstStyle>
            <a:lvl1pPr algn="ctr" eaLnBrk="1" latinLnBrk="0" hangingPunct="1">
              <a:defRPr kumimoji="0" lang="fr-FR" sz="3733" b="1">
                <a:solidFill>
                  <a:srgbClr val="E2007A"/>
                </a:solidFill>
                <a:latin typeface="Poppins SemiBold" panose="00000700000000000000" pitchFamily="2" charset="0"/>
                <a:ea typeface="Roboto Condensed" panose="02000000000000000000" pitchFamily="2" charset="0"/>
                <a:cs typeface="Poppins SemiBold" panose="00000700000000000000" pitchFamily="2" charset="0"/>
              </a:defRPr>
            </a:lvl1pPr>
            <a:extLst/>
          </a:lstStyle>
          <a:p>
            <a:pPr lvl="0"/>
            <a:r>
              <a:rPr kumimoji="0" lang="fr-FR"/>
              <a:t>Titre diapo</a:t>
            </a:r>
          </a:p>
        </p:txBody>
      </p:sp>
      <p:sp>
        <p:nvSpPr>
          <p:cNvPr id="3" name="Espace réservé du texte 2">
            <a:extLst>
              <a:ext uri="{FF2B5EF4-FFF2-40B4-BE49-F238E27FC236}">
                <a16:creationId xmlns:a16="http://schemas.microsoft.com/office/drawing/2014/main" id="{1B63D015-A03B-4E60-AE5F-6A118E7203E0}"/>
              </a:ext>
            </a:extLst>
          </p:cNvPr>
          <p:cNvSpPr>
            <a:spLocks noGrp="1"/>
          </p:cNvSpPr>
          <p:nvPr>
            <p:ph type="body" sz="quarter" idx="16"/>
          </p:nvPr>
        </p:nvSpPr>
        <p:spPr>
          <a:xfrm>
            <a:off x="698500" y="1794616"/>
            <a:ext cx="5292000" cy="3560021"/>
          </a:xfrm>
        </p:spPr>
        <p:txBody>
          <a:bodyPr/>
          <a:lstStyle>
            <a:lvl1pPr marL="342900" indent="-342900">
              <a:buClr>
                <a:srgbClr val="3D5AFE"/>
              </a:buClr>
              <a:buSzPct val="80000"/>
              <a:buFont typeface="Wingdings 2" panose="05020102010507070707" pitchFamily="18" charset="2"/>
              <a:buChar char="¿"/>
              <a:defRPr sz="2000" b="0">
                <a:latin typeface="Arial" panose="020B0604020202020204" pitchFamily="34" charset="0"/>
                <a:cs typeface="Arial" panose="020B0604020202020204" pitchFamily="34" charset="0"/>
              </a:defRPr>
            </a:lvl1pPr>
            <a:lvl2pPr>
              <a:buClr>
                <a:srgbClr val="3D5AFE"/>
              </a:buClr>
              <a:buSzPct val="80000"/>
              <a:buFont typeface="Wingdings 2" panose="05020102010507070707" pitchFamily="18" charset="2"/>
              <a:buChar char="¿"/>
              <a:defRPr sz="1800">
                <a:latin typeface="Arial" panose="020B0604020202020204" pitchFamily="34" charset="0"/>
                <a:cs typeface="Arial" panose="020B0604020202020204" pitchFamily="34" charset="0"/>
              </a:defRPr>
            </a:lvl2pPr>
            <a:lvl3pPr>
              <a:buClr>
                <a:srgbClr val="3D5AFE"/>
              </a:buClr>
              <a:buSzPct val="80000"/>
              <a:buFont typeface="Wingdings 2" panose="05020102010507070707" pitchFamily="18" charset="2"/>
              <a:buChar char="¿"/>
              <a:defRPr sz="1600">
                <a:latin typeface="Arial" panose="020B0604020202020204" pitchFamily="34" charset="0"/>
                <a:cs typeface="Arial" panose="020B0604020202020204" pitchFamily="34" charset="0"/>
              </a:defRPr>
            </a:lvl3pPr>
            <a:lvl4pPr>
              <a:buClr>
                <a:srgbClr val="3D5AFE"/>
              </a:buClr>
              <a:buSzPct val="80000"/>
              <a:buFont typeface="Wingdings 2" panose="05020102010507070707" pitchFamily="18" charset="2"/>
              <a:buChar char="¿"/>
              <a:defRPr sz="1400">
                <a:latin typeface="Arial" panose="020B0604020202020204" pitchFamily="34" charset="0"/>
                <a:cs typeface="Arial" panose="020B0604020202020204" pitchFamily="34" charset="0"/>
              </a:defRPr>
            </a:lvl4pPr>
            <a:lvl5pPr>
              <a:buClr>
                <a:srgbClr val="3D5AFE"/>
              </a:buClr>
              <a:buSzPct val="80000"/>
              <a:buFont typeface="Wingdings 2" panose="05020102010507070707" pitchFamily="18" charset="2"/>
              <a:buChar char="¿"/>
              <a:defRPr sz="1200">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exte 2">
            <a:extLst>
              <a:ext uri="{FF2B5EF4-FFF2-40B4-BE49-F238E27FC236}">
                <a16:creationId xmlns:a16="http://schemas.microsoft.com/office/drawing/2014/main" id="{B4CEC8AB-1758-4C09-9A5B-7343C7A34547}"/>
              </a:ext>
            </a:extLst>
          </p:cNvPr>
          <p:cNvSpPr>
            <a:spLocks noGrp="1"/>
          </p:cNvSpPr>
          <p:nvPr>
            <p:ph type="body" sz="quarter" idx="17"/>
          </p:nvPr>
        </p:nvSpPr>
        <p:spPr>
          <a:xfrm>
            <a:off x="6201502" y="1794616"/>
            <a:ext cx="5292000" cy="3560021"/>
          </a:xfrm>
        </p:spPr>
        <p:txBody>
          <a:bodyPr/>
          <a:lstStyle>
            <a:lvl1pPr marL="342900" indent="-342900">
              <a:buClr>
                <a:srgbClr val="3D5AFE"/>
              </a:buClr>
              <a:buSzPct val="80000"/>
              <a:buFont typeface="Wingdings 2" panose="05020102010507070707" pitchFamily="18" charset="2"/>
              <a:buChar char="¿"/>
              <a:defRPr sz="2000" b="0">
                <a:latin typeface="Arial" panose="020B0604020202020204" pitchFamily="34" charset="0"/>
                <a:cs typeface="Arial" panose="020B0604020202020204" pitchFamily="34" charset="0"/>
              </a:defRPr>
            </a:lvl1pPr>
            <a:lvl2pPr>
              <a:buClr>
                <a:srgbClr val="3D5AFE"/>
              </a:buClr>
              <a:buSzPct val="80000"/>
              <a:buFont typeface="Wingdings 2" panose="05020102010507070707" pitchFamily="18" charset="2"/>
              <a:buChar char="¿"/>
              <a:defRPr sz="1800">
                <a:latin typeface="Arial" panose="020B0604020202020204" pitchFamily="34" charset="0"/>
                <a:cs typeface="Arial" panose="020B0604020202020204" pitchFamily="34" charset="0"/>
              </a:defRPr>
            </a:lvl2pPr>
            <a:lvl3pPr>
              <a:buClr>
                <a:srgbClr val="3D5AFE"/>
              </a:buClr>
              <a:buSzPct val="80000"/>
              <a:buFont typeface="Wingdings 2" panose="05020102010507070707" pitchFamily="18" charset="2"/>
              <a:buChar char="¿"/>
              <a:defRPr sz="1600">
                <a:latin typeface="Arial" panose="020B0604020202020204" pitchFamily="34" charset="0"/>
                <a:cs typeface="Arial" panose="020B0604020202020204" pitchFamily="34" charset="0"/>
              </a:defRPr>
            </a:lvl3pPr>
            <a:lvl4pPr>
              <a:buClr>
                <a:srgbClr val="3D5AFE"/>
              </a:buClr>
              <a:buSzPct val="80000"/>
              <a:buFont typeface="Wingdings 2" panose="05020102010507070707" pitchFamily="18" charset="2"/>
              <a:buChar char="¿"/>
              <a:defRPr sz="1400">
                <a:latin typeface="Arial" panose="020B0604020202020204" pitchFamily="34" charset="0"/>
                <a:cs typeface="Arial" panose="020B0604020202020204" pitchFamily="34" charset="0"/>
              </a:defRPr>
            </a:lvl4pPr>
            <a:lvl5pPr>
              <a:buClr>
                <a:srgbClr val="3D5AFE"/>
              </a:buClr>
              <a:buSzPct val="80000"/>
              <a:buFont typeface="Wingdings 2" panose="05020102010507070707" pitchFamily="18" charset="2"/>
              <a:buChar char="¿"/>
              <a:defRPr sz="1200">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0">
            <a:extLst>
              <a:ext uri="{FF2B5EF4-FFF2-40B4-BE49-F238E27FC236}">
                <a16:creationId xmlns:a16="http://schemas.microsoft.com/office/drawing/2014/main" id="{E89305B0-A42E-4A5A-A69F-9BD0CAA42751}"/>
              </a:ext>
            </a:extLst>
          </p:cNvPr>
          <p:cNvSpPr>
            <a:spLocks noGrp="1"/>
          </p:cNvSpPr>
          <p:nvPr>
            <p:ph type="body" sz="quarter" idx="18"/>
          </p:nvPr>
        </p:nvSpPr>
        <p:spPr>
          <a:xfrm>
            <a:off x="698500" y="1196975"/>
            <a:ext cx="5292725" cy="417513"/>
          </a:xfrm>
        </p:spPr>
        <p:txBody>
          <a:bodyPr>
            <a:normAutofit/>
          </a:bodyPr>
          <a:lstStyle>
            <a:lvl1pPr>
              <a:defRPr sz="2000" b="0">
                <a:solidFill>
                  <a:srgbClr val="141C58"/>
                </a:solidFill>
                <a:latin typeface="Poppins SemiBold" panose="00000700000000000000" pitchFamily="2" charset="0"/>
                <a:cs typeface="Poppins SemiBold" panose="00000700000000000000" pitchFamily="2" charset="0"/>
              </a:defRPr>
            </a:lvl1pPr>
          </a:lstStyle>
          <a:p>
            <a:pPr lvl="0"/>
            <a:r>
              <a:rPr lang="fr-FR"/>
              <a:t>Cliquez pour modifier les styles du texte du masque</a:t>
            </a:r>
          </a:p>
        </p:txBody>
      </p:sp>
      <p:sp>
        <p:nvSpPr>
          <p:cNvPr id="12" name="Espace réservé du texte 10">
            <a:extLst>
              <a:ext uri="{FF2B5EF4-FFF2-40B4-BE49-F238E27FC236}">
                <a16:creationId xmlns:a16="http://schemas.microsoft.com/office/drawing/2014/main" id="{C519FA11-D6D0-4928-B99D-41845C2BFEA0}"/>
              </a:ext>
            </a:extLst>
          </p:cNvPr>
          <p:cNvSpPr>
            <a:spLocks noGrp="1"/>
          </p:cNvSpPr>
          <p:nvPr>
            <p:ph type="body" sz="quarter" idx="19"/>
          </p:nvPr>
        </p:nvSpPr>
        <p:spPr>
          <a:xfrm>
            <a:off x="6200775" y="1196975"/>
            <a:ext cx="5292725" cy="417513"/>
          </a:xfrm>
        </p:spPr>
        <p:txBody>
          <a:bodyPr>
            <a:normAutofit/>
          </a:bodyPr>
          <a:lstStyle>
            <a:lvl1pPr>
              <a:defRPr sz="2000" b="0">
                <a:solidFill>
                  <a:srgbClr val="141C58"/>
                </a:solidFill>
                <a:latin typeface="Poppins SemiBold" panose="00000700000000000000" pitchFamily="2" charset="0"/>
                <a:cs typeface="Poppins SemiBold" panose="000007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225823425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1 contenu avec fon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ED3338-B19C-4BD0-9FA3-A95043CBEA41}"/>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4675254" y="-89088"/>
            <a:ext cx="7452631" cy="6947088"/>
          </a:xfrm>
          <a:prstGeom prst="rect">
            <a:avLst/>
          </a:prstGeom>
        </p:spPr>
      </p:pic>
      <p:sp>
        <p:nvSpPr>
          <p:cNvPr id="4" name="Rectangle 8"/>
          <p:cNvSpPr>
            <a:spLocks noGrp="1"/>
          </p:cNvSpPr>
          <p:nvPr>
            <p:ph type="body" sz="quarter" idx="13" hasCustomPrompt="1"/>
          </p:nvPr>
        </p:nvSpPr>
        <p:spPr>
          <a:xfrm>
            <a:off x="698500" y="355600"/>
            <a:ext cx="10795000" cy="584200"/>
          </a:xfrm>
          <a:noFill/>
        </p:spPr>
        <p:txBody>
          <a:bodyPr anchor="ctr">
            <a:noAutofit/>
          </a:bodyPr>
          <a:lstStyle>
            <a:lvl1pPr algn="ctr" eaLnBrk="1" latinLnBrk="0" hangingPunct="1">
              <a:defRPr kumimoji="0" lang="fr-FR" sz="3733" b="1">
                <a:solidFill>
                  <a:srgbClr val="E2007A"/>
                </a:solidFill>
                <a:latin typeface="Poppins SemiBold" panose="00000700000000000000" pitchFamily="2" charset="0"/>
                <a:ea typeface="Roboto Condensed" panose="02000000000000000000" pitchFamily="2" charset="0"/>
                <a:cs typeface="Poppins SemiBold" panose="00000700000000000000" pitchFamily="2" charset="0"/>
              </a:defRPr>
            </a:lvl1pPr>
            <a:extLst/>
          </a:lstStyle>
          <a:p>
            <a:pPr lvl="0"/>
            <a:r>
              <a:rPr kumimoji="0" lang="fr-FR"/>
              <a:t>Titre diapo</a:t>
            </a:r>
          </a:p>
        </p:txBody>
      </p:sp>
      <p:sp>
        <p:nvSpPr>
          <p:cNvPr id="6" name="Espace réservé du contenu 2">
            <a:extLst>
              <a:ext uri="{FF2B5EF4-FFF2-40B4-BE49-F238E27FC236}">
                <a16:creationId xmlns:a16="http://schemas.microsoft.com/office/drawing/2014/main" id="{020F051B-043F-486D-BBAF-F50C49181B58}"/>
              </a:ext>
            </a:extLst>
          </p:cNvPr>
          <p:cNvSpPr>
            <a:spLocks noGrp="1"/>
          </p:cNvSpPr>
          <p:nvPr>
            <p:ph sz="quarter" idx="14"/>
          </p:nvPr>
        </p:nvSpPr>
        <p:spPr>
          <a:xfrm>
            <a:off x="698500" y="1290638"/>
            <a:ext cx="10795000" cy="4418012"/>
          </a:xfrm>
        </p:spPr>
        <p:txBody>
          <a:bodyPr/>
          <a:lstStyle>
            <a:lvl1pPr marL="342900" indent="-342900">
              <a:buClr>
                <a:srgbClr val="3D5AFE"/>
              </a:buClr>
              <a:buSzPct val="80000"/>
              <a:buFont typeface="Wingdings 2" panose="05020102010507070707" pitchFamily="18" charset="2"/>
              <a:buChar char="¿"/>
              <a:defRPr sz="2000" b="0">
                <a:latin typeface="Arial" panose="020B0604020202020204" pitchFamily="34" charset="0"/>
                <a:cs typeface="Arial" panose="020B0604020202020204" pitchFamily="34" charset="0"/>
              </a:defRPr>
            </a:lvl1pPr>
            <a:lvl2pPr>
              <a:buClr>
                <a:srgbClr val="3D5AFE"/>
              </a:buClr>
              <a:buSzPct val="80000"/>
              <a:buFont typeface="Wingdings 2" panose="05020102010507070707" pitchFamily="18" charset="2"/>
              <a:buChar char="¿"/>
              <a:defRPr sz="2000"/>
            </a:lvl2pPr>
            <a:lvl3pPr>
              <a:buClr>
                <a:srgbClr val="3D5AFE"/>
              </a:buClr>
              <a:buSzPct val="80000"/>
              <a:buFont typeface="Wingdings 2" panose="05020102010507070707" pitchFamily="18" charset="2"/>
              <a:buChar char="¿"/>
              <a:defRPr sz="1800"/>
            </a:lvl3pPr>
            <a:lvl4pPr>
              <a:buClr>
                <a:srgbClr val="3D5AFE"/>
              </a:buClr>
              <a:buSzPct val="80000"/>
              <a:buFont typeface="Wingdings 2" panose="05020102010507070707" pitchFamily="18" charset="2"/>
              <a:buChar char="¿"/>
              <a:defRPr sz="1600"/>
            </a:lvl4pPr>
            <a:lvl5pPr>
              <a:buClr>
                <a:srgbClr val="3D5AFE"/>
              </a:buClr>
              <a:buSzPct val="80000"/>
              <a:buFont typeface="Wingdings 2" panose="05020102010507070707" pitchFamily="18" charset="2"/>
              <a:buChar cha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5147763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re +1 contenu avec fond 2">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367012A-1099-488C-BC16-C344162D760F}"/>
              </a:ext>
            </a:extLst>
          </p:cNvPr>
          <p:cNvPicPr>
            <a:picLocks noChangeAspect="1"/>
          </p:cNvPicPr>
          <p:nvPr/>
        </p:nvPicPr>
        <p:blipFill rotWithShape="1">
          <a:blip r:embed="rId2">
            <a:alphaModFix amt="10000"/>
            <a:extLst>
              <a:ext uri="{BEBA8EAE-BF5A-486C-A8C5-ECC9F3942E4B}">
                <a14:imgProps xmlns:a14="http://schemas.microsoft.com/office/drawing/2010/main">
                  <a14:imgLayer r:embed="rId3">
                    <a14:imgEffect>
                      <a14:saturation sat="66000"/>
                    </a14:imgEffect>
                  </a14:imgLayer>
                </a14:imgProps>
              </a:ext>
            </a:extLst>
          </a:blip>
          <a:srcRect b="3028"/>
          <a:stretch/>
        </p:blipFill>
        <p:spPr>
          <a:xfrm>
            <a:off x="4715189" y="817416"/>
            <a:ext cx="7633395" cy="6040585"/>
          </a:xfrm>
          <a:prstGeom prst="rect">
            <a:avLst/>
          </a:prstGeom>
        </p:spPr>
      </p:pic>
      <p:sp>
        <p:nvSpPr>
          <p:cNvPr id="4" name="Rectangle 8"/>
          <p:cNvSpPr>
            <a:spLocks noGrp="1"/>
          </p:cNvSpPr>
          <p:nvPr>
            <p:ph type="body" sz="quarter" idx="13" hasCustomPrompt="1"/>
          </p:nvPr>
        </p:nvSpPr>
        <p:spPr>
          <a:xfrm>
            <a:off x="698500" y="355600"/>
            <a:ext cx="10795000" cy="584200"/>
          </a:xfrm>
          <a:noFill/>
        </p:spPr>
        <p:txBody>
          <a:bodyPr anchor="ctr">
            <a:noAutofit/>
          </a:bodyPr>
          <a:lstStyle>
            <a:lvl1pPr algn="ctr" eaLnBrk="1" latinLnBrk="0" hangingPunct="1">
              <a:defRPr kumimoji="0" lang="fr-FR" sz="3733" b="1">
                <a:solidFill>
                  <a:srgbClr val="E2007A"/>
                </a:solidFill>
                <a:latin typeface="Poppins SemiBold" panose="00000700000000000000" pitchFamily="2" charset="0"/>
                <a:ea typeface="Roboto Condensed" panose="02000000000000000000" pitchFamily="2" charset="0"/>
                <a:cs typeface="Poppins SemiBold" panose="00000700000000000000" pitchFamily="2" charset="0"/>
              </a:defRPr>
            </a:lvl1pPr>
            <a:extLst/>
          </a:lstStyle>
          <a:p>
            <a:pPr lvl="0"/>
            <a:r>
              <a:rPr kumimoji="0" lang="fr-FR"/>
              <a:t>Titre diapo</a:t>
            </a:r>
          </a:p>
        </p:txBody>
      </p:sp>
      <p:sp>
        <p:nvSpPr>
          <p:cNvPr id="7" name="Espace réservé du contenu 2">
            <a:extLst>
              <a:ext uri="{FF2B5EF4-FFF2-40B4-BE49-F238E27FC236}">
                <a16:creationId xmlns:a16="http://schemas.microsoft.com/office/drawing/2014/main" id="{30366C74-747A-4087-8382-8F20888291B7}"/>
              </a:ext>
            </a:extLst>
          </p:cNvPr>
          <p:cNvSpPr>
            <a:spLocks noGrp="1"/>
          </p:cNvSpPr>
          <p:nvPr>
            <p:ph sz="quarter" idx="14"/>
          </p:nvPr>
        </p:nvSpPr>
        <p:spPr>
          <a:xfrm>
            <a:off x="698500" y="1290638"/>
            <a:ext cx="10795000" cy="4418012"/>
          </a:xfrm>
        </p:spPr>
        <p:txBody>
          <a:bodyPr/>
          <a:lstStyle>
            <a:lvl1pPr marL="342900" indent="-342900">
              <a:buClr>
                <a:srgbClr val="3D5AFE"/>
              </a:buClr>
              <a:buSzPct val="80000"/>
              <a:buFont typeface="Wingdings 2" panose="05020102010507070707" pitchFamily="18" charset="2"/>
              <a:buChar char="¿"/>
              <a:defRPr sz="2000" b="0">
                <a:latin typeface="Arial" panose="020B0604020202020204" pitchFamily="34" charset="0"/>
                <a:cs typeface="Arial" panose="020B0604020202020204" pitchFamily="34" charset="0"/>
              </a:defRPr>
            </a:lvl1pPr>
            <a:lvl2pPr>
              <a:buClr>
                <a:srgbClr val="3D5AFE"/>
              </a:buClr>
              <a:buSzPct val="80000"/>
              <a:buFont typeface="Wingdings 2" panose="05020102010507070707" pitchFamily="18" charset="2"/>
              <a:buChar char="¿"/>
              <a:defRPr sz="2000"/>
            </a:lvl2pPr>
            <a:lvl3pPr>
              <a:buClr>
                <a:srgbClr val="3D5AFE"/>
              </a:buClr>
              <a:buSzPct val="80000"/>
              <a:buFont typeface="Wingdings 2" panose="05020102010507070707" pitchFamily="18" charset="2"/>
              <a:buChar char="¿"/>
              <a:defRPr sz="1800"/>
            </a:lvl3pPr>
            <a:lvl4pPr>
              <a:buClr>
                <a:srgbClr val="3D5AFE"/>
              </a:buClr>
              <a:buSzPct val="80000"/>
              <a:buFont typeface="Wingdings 2" panose="05020102010507070707" pitchFamily="18" charset="2"/>
              <a:buChar char="¿"/>
              <a:defRPr sz="1600"/>
            </a:lvl4pPr>
            <a:lvl5pPr>
              <a:buClr>
                <a:srgbClr val="3D5AFE"/>
              </a:buClr>
              <a:buSzPct val="80000"/>
              <a:buFont typeface="Wingdings 2" panose="05020102010507070707" pitchFamily="18" charset="2"/>
              <a:buChar cha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2444332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1 contenu">
    <p:bg>
      <p:bgPr>
        <a:solidFill>
          <a:srgbClr val="141C58"/>
        </a:solidFill>
        <a:effectLst/>
      </p:bgPr>
    </p:bg>
    <p:spTree>
      <p:nvGrpSpPr>
        <p:cNvPr id="1" name=""/>
        <p:cNvGrpSpPr/>
        <p:nvPr/>
      </p:nvGrpSpPr>
      <p:grpSpPr>
        <a:xfrm>
          <a:off x="0" y="0"/>
          <a:ext cx="0" cy="0"/>
          <a:chOff x="0" y="0"/>
          <a:chExt cx="0" cy="0"/>
        </a:xfrm>
      </p:grpSpPr>
      <p:sp>
        <p:nvSpPr>
          <p:cNvPr id="4" name="Rectangle 8"/>
          <p:cNvSpPr>
            <a:spLocks noGrp="1"/>
          </p:cNvSpPr>
          <p:nvPr>
            <p:ph type="body" sz="quarter" idx="13" hasCustomPrompt="1"/>
          </p:nvPr>
        </p:nvSpPr>
        <p:spPr>
          <a:xfrm>
            <a:off x="698500" y="355600"/>
            <a:ext cx="10795000" cy="584200"/>
          </a:xfrm>
          <a:noFill/>
        </p:spPr>
        <p:txBody>
          <a:bodyPr anchor="ctr">
            <a:noAutofit/>
          </a:bodyPr>
          <a:lstStyle>
            <a:lvl1pPr algn="ctr" eaLnBrk="1" latinLnBrk="0" hangingPunct="1">
              <a:defRPr kumimoji="0" lang="fr-FR" sz="3733" b="1">
                <a:solidFill>
                  <a:schemeClr val="bg1"/>
                </a:solidFill>
                <a:latin typeface="Poppins SemiBold" panose="00000700000000000000" pitchFamily="2" charset="0"/>
                <a:ea typeface="Roboto Condensed" panose="02000000000000000000" pitchFamily="2" charset="0"/>
                <a:cs typeface="Poppins SemiBold" panose="00000700000000000000" pitchFamily="2" charset="0"/>
              </a:defRPr>
            </a:lvl1pPr>
            <a:extLst/>
          </a:lstStyle>
          <a:p>
            <a:pPr lvl="0"/>
            <a:r>
              <a:rPr kumimoji="0" lang="fr-FR"/>
              <a:t>Titre diapo</a:t>
            </a:r>
          </a:p>
        </p:txBody>
      </p:sp>
      <p:sp>
        <p:nvSpPr>
          <p:cNvPr id="6" name="Espace réservé du texte 8">
            <a:extLst>
              <a:ext uri="{FF2B5EF4-FFF2-40B4-BE49-F238E27FC236}">
                <a16:creationId xmlns:a16="http://schemas.microsoft.com/office/drawing/2014/main" id="{AB19D2EA-61E3-4596-8F8B-142887CFDCF9}"/>
              </a:ext>
            </a:extLst>
          </p:cNvPr>
          <p:cNvSpPr>
            <a:spLocks noGrp="1"/>
          </p:cNvSpPr>
          <p:nvPr>
            <p:ph type="body" sz="quarter" idx="14" hasCustomPrompt="1"/>
          </p:nvPr>
        </p:nvSpPr>
        <p:spPr>
          <a:xfrm>
            <a:off x="698500" y="1270001"/>
            <a:ext cx="10795000" cy="4085167"/>
          </a:xfrm>
        </p:spPr>
        <p:txBody>
          <a:bodyPr/>
          <a:lstStyle>
            <a:lvl1pPr marL="380990" indent="-380990">
              <a:buFont typeface="Webdings" panose="05030102010509060703" pitchFamily="18" charset="2"/>
              <a:buNone/>
              <a:defRPr sz="2000" b="0">
                <a:solidFill>
                  <a:schemeClr val="bg1"/>
                </a:solidFill>
                <a:latin typeface="Poppins SemiBold" panose="00000700000000000000" pitchFamily="2" charset="0"/>
                <a:cs typeface="Poppins SemiBold" panose="00000700000000000000" pitchFamily="2" charset="0"/>
              </a:defRPr>
            </a:lvl1pPr>
            <a:lvl2pPr>
              <a:defRPr sz="2133">
                <a:solidFill>
                  <a:schemeClr val="bg1"/>
                </a:solidFill>
              </a:defRPr>
            </a:lvl2pPr>
            <a:lvl3pPr>
              <a:defRPr sz="1867">
                <a:solidFill>
                  <a:schemeClr val="bg1"/>
                </a:solidFill>
              </a:defRPr>
            </a:lvl3pPr>
            <a:lvl4pPr>
              <a:defRPr sz="1600">
                <a:solidFill>
                  <a:schemeClr val="bg1"/>
                </a:solidFill>
              </a:defRPr>
            </a:lvl4pPr>
            <a:lvl5pPr>
              <a:defRPr sz="1600">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6449173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1 contenu">
    <p:spTree>
      <p:nvGrpSpPr>
        <p:cNvPr id="1" name=""/>
        <p:cNvGrpSpPr/>
        <p:nvPr/>
      </p:nvGrpSpPr>
      <p:grpSpPr>
        <a:xfrm>
          <a:off x="0" y="0"/>
          <a:ext cx="0" cy="0"/>
          <a:chOff x="0" y="0"/>
          <a:chExt cx="0" cy="0"/>
        </a:xfrm>
      </p:grpSpPr>
      <p:sp>
        <p:nvSpPr>
          <p:cNvPr id="4" name="Rectangle 8"/>
          <p:cNvSpPr>
            <a:spLocks noGrp="1"/>
          </p:cNvSpPr>
          <p:nvPr>
            <p:ph type="body" sz="quarter" idx="13" hasCustomPrompt="1"/>
          </p:nvPr>
        </p:nvSpPr>
        <p:spPr>
          <a:xfrm>
            <a:off x="5785041" y="355600"/>
            <a:ext cx="6406959" cy="584200"/>
          </a:xfrm>
          <a:noFill/>
        </p:spPr>
        <p:txBody>
          <a:bodyPr anchor="ctr">
            <a:noAutofit/>
          </a:bodyPr>
          <a:lstStyle>
            <a:lvl1pPr algn="ctr" eaLnBrk="1" latinLnBrk="0" hangingPunct="1">
              <a:defRPr kumimoji="0" lang="fr-FR" sz="3733" b="1">
                <a:solidFill>
                  <a:srgbClr val="E2007A"/>
                </a:solidFill>
                <a:latin typeface="Poppins SemiBold" panose="00000700000000000000" pitchFamily="2" charset="0"/>
                <a:ea typeface="Roboto Condensed" panose="02000000000000000000" pitchFamily="2" charset="0"/>
                <a:cs typeface="Poppins SemiBold" panose="00000700000000000000" pitchFamily="2" charset="0"/>
              </a:defRPr>
            </a:lvl1pPr>
            <a:extLst/>
          </a:lstStyle>
          <a:p>
            <a:pPr lvl="0"/>
            <a:r>
              <a:rPr kumimoji="0" lang="fr-FR"/>
              <a:t>Titre diapo</a:t>
            </a:r>
          </a:p>
        </p:txBody>
      </p:sp>
      <p:pic>
        <p:nvPicPr>
          <p:cNvPr id="5" name="Image 4" descr="Une image contenant portable, table, personne, assis&#10;&#10;Description générée automatiquement">
            <a:extLst>
              <a:ext uri="{FF2B5EF4-FFF2-40B4-BE49-F238E27FC236}">
                <a16:creationId xmlns:a16="http://schemas.microsoft.com/office/drawing/2014/main" id="{D2915054-3563-4C4F-8991-4FA305EA0B5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5785041" cy="6858000"/>
          </a:xfrm>
          <a:prstGeom prst="rect">
            <a:avLst/>
          </a:prstGeom>
        </p:spPr>
      </p:pic>
    </p:spTree>
    <p:extLst>
      <p:ext uri="{BB962C8B-B14F-4D97-AF65-F5344CB8AC3E}">
        <p14:creationId xmlns:p14="http://schemas.microsoft.com/office/powerpoint/2010/main" val="68474697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intermédiaire 1">
    <p:bg>
      <p:bgPr>
        <a:solidFill>
          <a:srgbClr val="141C58"/>
        </a:solidFill>
        <a:effectLst/>
      </p:bgPr>
    </p:bg>
    <p:spTree>
      <p:nvGrpSpPr>
        <p:cNvPr id="1" name=""/>
        <p:cNvGrpSpPr/>
        <p:nvPr/>
      </p:nvGrpSpPr>
      <p:grpSpPr>
        <a:xfrm>
          <a:off x="0" y="0"/>
          <a:ext cx="0" cy="0"/>
          <a:chOff x="0" y="0"/>
          <a:chExt cx="0" cy="0"/>
        </a:xfrm>
      </p:grpSpPr>
      <p:pic>
        <p:nvPicPr>
          <p:cNvPr id="7" name="Graphique 6">
            <a:extLst>
              <a:ext uri="{FF2B5EF4-FFF2-40B4-BE49-F238E27FC236}">
                <a16:creationId xmlns:a16="http://schemas.microsoft.com/office/drawing/2014/main" id="{BF0B9BDA-29E8-4827-9B23-52275A3693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3840" y="1257526"/>
            <a:ext cx="1323975" cy="1323975"/>
          </a:xfrm>
          <a:prstGeom prst="rect">
            <a:avLst/>
          </a:prstGeom>
        </p:spPr>
      </p:pic>
      <p:sp>
        <p:nvSpPr>
          <p:cNvPr id="4" name="Espace réservé du texte 5">
            <a:extLst>
              <a:ext uri="{FF2B5EF4-FFF2-40B4-BE49-F238E27FC236}">
                <a16:creationId xmlns:a16="http://schemas.microsoft.com/office/drawing/2014/main" id="{D21E5013-0E02-428C-9A3E-F6DC8BD65F8C}"/>
              </a:ext>
            </a:extLst>
          </p:cNvPr>
          <p:cNvSpPr>
            <a:spLocks noGrp="1"/>
          </p:cNvSpPr>
          <p:nvPr>
            <p:ph type="body" sz="quarter" idx="10" hasCustomPrompt="1"/>
          </p:nvPr>
        </p:nvSpPr>
        <p:spPr>
          <a:xfrm>
            <a:off x="2365827" y="1919513"/>
            <a:ext cx="6889749" cy="983344"/>
          </a:xfrm>
        </p:spPr>
        <p:txBody>
          <a:bodyPr anchor="ctr">
            <a:normAutofit/>
          </a:bodyPr>
          <a:lstStyle>
            <a:lvl1pPr marL="0" indent="0" algn="l">
              <a:buFont typeface="Webdings" panose="05030102010509060703" pitchFamily="18" charset="2"/>
              <a:buNone/>
              <a:defRPr sz="3600" b="0">
                <a:solidFill>
                  <a:schemeClr val="bg1"/>
                </a:solidFill>
                <a:latin typeface="Poppins" panose="00000500000000000000" pitchFamily="2" charset="0"/>
                <a:cs typeface="Poppins" panose="00000500000000000000" pitchFamily="2" charset="0"/>
              </a:defRPr>
            </a:lvl1pPr>
          </a:lstStyle>
          <a:p>
            <a:pPr lvl="0"/>
            <a:r>
              <a:rPr lang="fr-FR"/>
              <a:t>Titre intermédiaire</a:t>
            </a:r>
          </a:p>
        </p:txBody>
      </p:sp>
      <p:sp>
        <p:nvSpPr>
          <p:cNvPr id="8" name="Espace réservé du texte 5">
            <a:extLst>
              <a:ext uri="{FF2B5EF4-FFF2-40B4-BE49-F238E27FC236}">
                <a16:creationId xmlns:a16="http://schemas.microsoft.com/office/drawing/2014/main" id="{C2550E44-C467-437B-BCA9-C18E29D7F9AC}"/>
              </a:ext>
            </a:extLst>
          </p:cNvPr>
          <p:cNvSpPr>
            <a:spLocks noGrp="1"/>
          </p:cNvSpPr>
          <p:nvPr>
            <p:ph type="body" sz="quarter" idx="11" hasCustomPrompt="1"/>
          </p:nvPr>
        </p:nvSpPr>
        <p:spPr>
          <a:xfrm>
            <a:off x="2365827" y="3073172"/>
            <a:ext cx="6889749" cy="983344"/>
          </a:xfrm>
        </p:spPr>
        <p:txBody>
          <a:bodyPr anchor="ctr">
            <a:normAutofit/>
          </a:bodyPr>
          <a:lstStyle>
            <a:lvl1pPr marL="0" indent="0" algn="l">
              <a:buFont typeface="Webdings" panose="05030102010509060703" pitchFamily="18" charset="2"/>
              <a:buNone/>
              <a:defRPr sz="1800" b="0">
                <a:solidFill>
                  <a:schemeClr val="bg1"/>
                </a:solidFill>
                <a:latin typeface="Poppins" panose="00000500000000000000" pitchFamily="2" charset="0"/>
                <a:cs typeface="Poppins" panose="00000500000000000000" pitchFamily="2" charset="0"/>
              </a:defRPr>
            </a:lvl1pPr>
          </a:lstStyle>
          <a:p>
            <a:pPr lvl="0"/>
            <a:r>
              <a:rPr lang="fr-FR"/>
              <a:t>Mini-explication si besoin</a:t>
            </a:r>
          </a:p>
        </p:txBody>
      </p:sp>
    </p:spTree>
    <p:extLst>
      <p:ext uri="{BB962C8B-B14F-4D97-AF65-F5344CB8AC3E}">
        <p14:creationId xmlns:p14="http://schemas.microsoft.com/office/powerpoint/2010/main" val="125584201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intermédiaire 2">
    <p:bg>
      <p:bgPr>
        <a:solidFill>
          <a:srgbClr val="3D5AFE"/>
        </a:solidFill>
        <a:effectLst/>
      </p:bgPr>
    </p:bg>
    <p:spTree>
      <p:nvGrpSpPr>
        <p:cNvPr id="1" name=""/>
        <p:cNvGrpSpPr/>
        <p:nvPr/>
      </p:nvGrpSpPr>
      <p:grpSpPr>
        <a:xfrm>
          <a:off x="0" y="0"/>
          <a:ext cx="0" cy="0"/>
          <a:chOff x="0" y="0"/>
          <a:chExt cx="0" cy="0"/>
        </a:xfrm>
      </p:grpSpPr>
      <p:pic>
        <p:nvPicPr>
          <p:cNvPr id="7" name="Graphique 6">
            <a:extLst>
              <a:ext uri="{FF2B5EF4-FFF2-40B4-BE49-F238E27FC236}">
                <a16:creationId xmlns:a16="http://schemas.microsoft.com/office/drawing/2014/main" id="{BF0B9BDA-29E8-4827-9B23-52275A3693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3840" y="1257526"/>
            <a:ext cx="1323975" cy="1323975"/>
          </a:xfrm>
          <a:prstGeom prst="rect">
            <a:avLst/>
          </a:prstGeom>
        </p:spPr>
      </p:pic>
      <p:sp>
        <p:nvSpPr>
          <p:cNvPr id="4" name="Espace réservé du texte 5">
            <a:extLst>
              <a:ext uri="{FF2B5EF4-FFF2-40B4-BE49-F238E27FC236}">
                <a16:creationId xmlns:a16="http://schemas.microsoft.com/office/drawing/2014/main" id="{D21E5013-0E02-428C-9A3E-F6DC8BD65F8C}"/>
              </a:ext>
            </a:extLst>
          </p:cNvPr>
          <p:cNvSpPr>
            <a:spLocks noGrp="1"/>
          </p:cNvSpPr>
          <p:nvPr>
            <p:ph type="body" sz="quarter" idx="10" hasCustomPrompt="1"/>
          </p:nvPr>
        </p:nvSpPr>
        <p:spPr>
          <a:xfrm>
            <a:off x="2365827" y="1919513"/>
            <a:ext cx="6889749" cy="983344"/>
          </a:xfrm>
        </p:spPr>
        <p:txBody>
          <a:bodyPr anchor="ctr">
            <a:normAutofit/>
          </a:bodyPr>
          <a:lstStyle>
            <a:lvl1pPr marL="0" indent="0" algn="l">
              <a:buFont typeface="Webdings" panose="05030102010509060703" pitchFamily="18" charset="2"/>
              <a:buNone/>
              <a:defRPr sz="3600" b="0">
                <a:solidFill>
                  <a:schemeClr val="bg1"/>
                </a:solidFill>
                <a:latin typeface="Poppins" panose="00000500000000000000" pitchFamily="2" charset="0"/>
                <a:cs typeface="Poppins" panose="00000500000000000000" pitchFamily="2" charset="0"/>
              </a:defRPr>
            </a:lvl1pPr>
          </a:lstStyle>
          <a:p>
            <a:pPr lvl="0"/>
            <a:r>
              <a:rPr lang="fr-FR"/>
              <a:t>Titre intermédiaire</a:t>
            </a:r>
          </a:p>
        </p:txBody>
      </p:sp>
      <p:sp>
        <p:nvSpPr>
          <p:cNvPr id="8" name="Espace réservé du texte 5">
            <a:extLst>
              <a:ext uri="{FF2B5EF4-FFF2-40B4-BE49-F238E27FC236}">
                <a16:creationId xmlns:a16="http://schemas.microsoft.com/office/drawing/2014/main" id="{C2550E44-C467-437B-BCA9-C18E29D7F9AC}"/>
              </a:ext>
            </a:extLst>
          </p:cNvPr>
          <p:cNvSpPr>
            <a:spLocks noGrp="1"/>
          </p:cNvSpPr>
          <p:nvPr>
            <p:ph type="body" sz="quarter" idx="11" hasCustomPrompt="1"/>
          </p:nvPr>
        </p:nvSpPr>
        <p:spPr>
          <a:xfrm>
            <a:off x="2365827" y="3073172"/>
            <a:ext cx="6889749" cy="983344"/>
          </a:xfrm>
        </p:spPr>
        <p:txBody>
          <a:bodyPr anchor="ctr">
            <a:normAutofit/>
          </a:bodyPr>
          <a:lstStyle>
            <a:lvl1pPr marL="0" indent="0" algn="l">
              <a:buFont typeface="Webdings" panose="05030102010509060703" pitchFamily="18" charset="2"/>
              <a:buNone/>
              <a:defRPr sz="1800" b="0">
                <a:solidFill>
                  <a:schemeClr val="bg1"/>
                </a:solidFill>
                <a:latin typeface="Poppins" panose="00000500000000000000" pitchFamily="2" charset="0"/>
                <a:cs typeface="Poppins" panose="00000500000000000000" pitchFamily="2" charset="0"/>
              </a:defRPr>
            </a:lvl1pPr>
          </a:lstStyle>
          <a:p>
            <a:pPr lvl="0"/>
            <a:r>
              <a:rPr lang="fr-FR"/>
              <a:t>Mini-explication si besoin</a:t>
            </a:r>
          </a:p>
        </p:txBody>
      </p:sp>
    </p:spTree>
    <p:extLst>
      <p:ext uri="{BB962C8B-B14F-4D97-AF65-F5344CB8AC3E}">
        <p14:creationId xmlns:p14="http://schemas.microsoft.com/office/powerpoint/2010/main" val="210841526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3"/>
          <p:cNvSpPr>
            <a:spLocks noGrp="1"/>
          </p:cNvSpPr>
          <p:nvPr>
            <p:ph type="body" idx="1"/>
          </p:nvPr>
        </p:nvSpPr>
        <p:spPr>
          <a:xfrm>
            <a:off x="406400" y="381000"/>
            <a:ext cx="10769600" cy="586740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5" name="ZoneTexte 4"/>
          <p:cNvSpPr txBox="1"/>
          <p:nvPr/>
        </p:nvSpPr>
        <p:spPr>
          <a:xfrm>
            <a:off x="406400" y="6416040"/>
            <a:ext cx="1392000" cy="297454"/>
          </a:xfrm>
          <a:prstGeom prst="rect">
            <a:avLst/>
          </a:prstGeom>
          <a:noFill/>
        </p:spPr>
        <p:txBody>
          <a:bodyPr wrap="square" lIns="0" rtlCol="0">
            <a:spAutoFit/>
          </a:bodyPr>
          <a:lstStyle/>
          <a:p>
            <a:r>
              <a:rPr lang="fr-FR" sz="1333">
                <a:solidFill>
                  <a:schemeClr val="bg1">
                    <a:lumMod val="75000"/>
                  </a:schemeClr>
                </a:solidFill>
                <a:latin typeface="Arial Black" panose="020B0A04020102020204" pitchFamily="34" charset="0"/>
                <a:ea typeface="Roboto Black" panose="02000000000000000000" pitchFamily="2" charset="0"/>
              </a:rPr>
              <a:t>eloquant.com</a:t>
            </a:r>
          </a:p>
        </p:txBody>
      </p:sp>
      <p:sp>
        <p:nvSpPr>
          <p:cNvPr id="8" name="ZoneTexte 7"/>
          <p:cNvSpPr txBox="1"/>
          <p:nvPr/>
        </p:nvSpPr>
        <p:spPr>
          <a:xfrm>
            <a:off x="11664000" y="132653"/>
            <a:ext cx="528000" cy="256545"/>
          </a:xfrm>
          <a:prstGeom prst="rect">
            <a:avLst/>
          </a:prstGeom>
          <a:noFill/>
        </p:spPr>
        <p:txBody>
          <a:bodyPr wrap="square" rtlCol="0">
            <a:spAutoFit/>
          </a:bodyPr>
          <a:lstStyle/>
          <a:p>
            <a:pPr algn="ctr"/>
            <a:fld id="{3882E25E-2431-49FD-B1B4-9A4DDCAE78DC}" type="slidenum">
              <a:rPr lang="fr-FR" sz="1067" b="1" smtClean="0">
                <a:solidFill>
                  <a:schemeClr val="bg1"/>
                </a:solidFill>
                <a:latin typeface="Arial Black" panose="020B0A04020102020204" pitchFamily="34" charset="0"/>
                <a:ea typeface="Roboto" pitchFamily="2" charset="0"/>
              </a:rPr>
              <a:pPr algn="ctr"/>
              <a:t>‹N°›</a:t>
            </a:fld>
            <a:endParaRPr lang="fr-FR" sz="1067" b="1">
              <a:solidFill>
                <a:schemeClr val="bg1"/>
              </a:solidFill>
              <a:latin typeface="Arial Black" panose="020B0A04020102020204" pitchFamily="34" charset="0"/>
              <a:ea typeface="Roboto" pitchFamily="2" charset="0"/>
            </a:endParaRPr>
          </a:p>
        </p:txBody>
      </p:sp>
      <p:sp>
        <p:nvSpPr>
          <p:cNvPr id="6" name="ZoneTexte 5">
            <a:extLst>
              <a:ext uri="{FF2B5EF4-FFF2-40B4-BE49-F238E27FC236}">
                <a16:creationId xmlns:a16="http://schemas.microsoft.com/office/drawing/2014/main" id="{5DBA4708-E6B0-45F8-8209-8897892C80E4}"/>
              </a:ext>
            </a:extLst>
          </p:cNvPr>
          <p:cNvSpPr txBox="1"/>
          <p:nvPr/>
        </p:nvSpPr>
        <p:spPr>
          <a:xfrm>
            <a:off x="11413787" y="132653"/>
            <a:ext cx="778213" cy="256545"/>
          </a:xfrm>
          <a:prstGeom prst="rect">
            <a:avLst/>
          </a:prstGeom>
          <a:noFill/>
        </p:spPr>
        <p:txBody>
          <a:bodyPr wrap="square" rtlCol="0">
            <a:spAutoFit/>
          </a:bodyPr>
          <a:lstStyle/>
          <a:p>
            <a:pPr marL="228594" indent="-228594" algn="ctr">
              <a:buClr>
                <a:srgbClr val="E2007A"/>
              </a:buClr>
              <a:buSzPct val="120000"/>
              <a:buFont typeface="Webdings" panose="05030102010509060703" pitchFamily="18" charset="2"/>
              <a:buChar char="|"/>
            </a:pPr>
            <a:fld id="{3882E25E-2431-49FD-B1B4-9A4DDCAE78DC}" type="slidenum">
              <a:rPr lang="fr-FR" sz="1067" b="1" smtClean="0">
                <a:solidFill>
                  <a:srgbClr val="E2007A"/>
                </a:solidFill>
                <a:latin typeface="Arial Black" panose="020B0A04020102020204" pitchFamily="34" charset="0"/>
                <a:ea typeface="Roboto" pitchFamily="2" charset="0"/>
              </a:rPr>
              <a:pPr marL="228594" indent="-228594" algn="ctr">
                <a:buClr>
                  <a:srgbClr val="E2007A"/>
                </a:buClr>
                <a:buSzPct val="120000"/>
                <a:buFont typeface="Webdings" panose="05030102010509060703" pitchFamily="18" charset="2"/>
                <a:buChar char="|"/>
              </a:pPr>
              <a:t>‹N°›</a:t>
            </a:fld>
            <a:endParaRPr lang="fr-FR" sz="1067" b="1">
              <a:solidFill>
                <a:srgbClr val="E2007A"/>
              </a:solidFill>
              <a:latin typeface="Arial Black" panose="020B0A04020102020204" pitchFamily="34" charset="0"/>
              <a:ea typeface="Roboto" pitchFamily="2" charset="0"/>
            </a:endParaRPr>
          </a:p>
        </p:txBody>
      </p:sp>
    </p:spTree>
    <p:extLst>
      <p:ext uri="{BB962C8B-B14F-4D97-AF65-F5344CB8AC3E}">
        <p14:creationId xmlns:p14="http://schemas.microsoft.com/office/powerpoint/2010/main" val="32874402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4" r:id="rId3"/>
    <p:sldLayoutId id="2147483673" r:id="rId4"/>
    <p:sldLayoutId id="2147483667" r:id="rId5"/>
    <p:sldLayoutId id="2147483665" r:id="rId6"/>
    <p:sldLayoutId id="2147483664" r:id="rId7"/>
    <p:sldLayoutId id="2147483671" r:id="rId8"/>
    <p:sldLayoutId id="2147483680" r:id="rId9"/>
    <p:sldLayoutId id="2147483679" r:id="rId10"/>
    <p:sldLayoutId id="2147483676" r:id="rId11"/>
    <p:sldLayoutId id="2147483681" r:id="rId12"/>
    <p:sldLayoutId id="2147483682" r:id="rId13"/>
  </p:sldLayoutIdLst>
  <p:transition spd="slow">
    <p:push dir="u"/>
  </p:transition>
  <p:txStyles>
    <p:titleStyle>
      <a:lvl1pPr algn="l" rtl="0" eaLnBrk="1" latinLnBrk="0" hangingPunct="1">
        <a:spcBef>
          <a:spcPct val="0"/>
        </a:spcBef>
        <a:buNone/>
        <a:defRPr kumimoji="0" lang="fr-FR" sz="2133" cap="small" spc="0" baseline="0">
          <a:solidFill>
            <a:schemeClr val="bg1"/>
          </a:solidFill>
          <a:effectLst/>
          <a:latin typeface="Roboto Condensed" panose="02000000000000000000" pitchFamily="2" charset="0"/>
          <a:ea typeface="Roboto Condensed" panose="02000000000000000000" pitchFamily="2" charset="0"/>
          <a:cs typeface="Estrangelo Edessa" pitchFamily="66" charset="0"/>
        </a:defRPr>
      </a:lvl1pPr>
      <a:extLst/>
    </p:titleStyle>
    <p:bodyStyle>
      <a:lvl1pPr marL="0" marR="0" indent="0" algn="l" rtl="0" eaLnBrk="1" latinLnBrk="0" hangingPunct="1">
        <a:spcBef>
          <a:spcPct val="20000"/>
        </a:spcBef>
        <a:buFontTx/>
        <a:buNone/>
        <a:defRPr kumimoji="0" lang="fr-FR" sz="2400" b="1">
          <a:solidFill>
            <a:schemeClr val="tx1">
              <a:lumMod val="95000"/>
              <a:lumOff val="5000"/>
            </a:schemeClr>
          </a:solidFill>
          <a:latin typeface="Arial" panose="020B0604020202020204" pitchFamily="34" charset="0"/>
          <a:ea typeface="Roboto" pitchFamily="2" charset="0"/>
          <a:cs typeface="Arial" panose="020B0604020202020204" pitchFamily="34" charset="0"/>
        </a:defRPr>
      </a:lvl1pPr>
      <a:lvl2pPr marL="990575" indent="-380990" algn="l" rtl="0" eaLnBrk="1" latinLnBrk="0" hangingPunct="1">
        <a:spcBef>
          <a:spcPct val="20000"/>
        </a:spcBef>
        <a:buFontTx/>
        <a:buNone/>
        <a:defRPr kumimoji="0" lang="fr-FR" sz="2400">
          <a:solidFill>
            <a:schemeClr val="tx1">
              <a:lumMod val="95000"/>
              <a:lumOff val="5000"/>
            </a:schemeClr>
          </a:solidFill>
          <a:latin typeface="Arial" panose="020B0604020202020204" pitchFamily="34" charset="0"/>
          <a:ea typeface="Roboto" pitchFamily="2" charset="0"/>
          <a:cs typeface="Arial" panose="020B0604020202020204" pitchFamily="34" charset="0"/>
        </a:defRPr>
      </a:lvl2pPr>
      <a:lvl3pPr marL="1523962" indent="-304792" algn="l" rtl="0" eaLnBrk="1" latinLnBrk="0" hangingPunct="1">
        <a:spcBef>
          <a:spcPct val="20000"/>
        </a:spcBef>
        <a:buFontTx/>
        <a:buNone/>
        <a:defRPr kumimoji="0" lang="fr-FR" sz="2133">
          <a:solidFill>
            <a:schemeClr val="tx1">
              <a:lumMod val="95000"/>
              <a:lumOff val="5000"/>
            </a:schemeClr>
          </a:solidFill>
          <a:latin typeface="Arial" panose="020B0604020202020204" pitchFamily="34" charset="0"/>
          <a:ea typeface="Roboto" pitchFamily="2" charset="0"/>
          <a:cs typeface="Arial" panose="020B0604020202020204" pitchFamily="34" charset="0"/>
        </a:defRPr>
      </a:lvl3pPr>
      <a:lvl4pPr marL="2133547" indent="-304792" algn="l" rtl="0" eaLnBrk="1" latinLnBrk="0" hangingPunct="1">
        <a:spcBef>
          <a:spcPct val="20000"/>
        </a:spcBef>
        <a:buFontTx/>
        <a:buNone/>
        <a:defRPr kumimoji="0" lang="fr-FR" sz="1867">
          <a:solidFill>
            <a:schemeClr val="tx1">
              <a:lumMod val="95000"/>
              <a:lumOff val="5000"/>
            </a:schemeClr>
          </a:solidFill>
          <a:latin typeface="Arial" panose="020B0604020202020204" pitchFamily="34" charset="0"/>
          <a:ea typeface="Roboto" pitchFamily="2" charset="0"/>
          <a:cs typeface="Arial" panose="020B0604020202020204" pitchFamily="34" charset="0"/>
        </a:defRPr>
      </a:lvl4pPr>
      <a:lvl5pPr marL="2743131" indent="-304792" algn="l" rtl="0" eaLnBrk="1" latinLnBrk="0" hangingPunct="1">
        <a:spcBef>
          <a:spcPct val="20000"/>
        </a:spcBef>
        <a:buFontTx/>
        <a:buNone/>
        <a:defRPr kumimoji="0" lang="fr-FR" sz="1867">
          <a:solidFill>
            <a:schemeClr val="tx1">
              <a:lumMod val="95000"/>
              <a:lumOff val="5000"/>
            </a:schemeClr>
          </a:solidFill>
          <a:latin typeface="Arial" panose="020B0604020202020204" pitchFamily="34" charset="0"/>
          <a:ea typeface="Roboto" pitchFamily="2" charset="0"/>
          <a:cs typeface="Arial" panose="020B0604020202020204" pitchFamily="34" charset="0"/>
        </a:defRPr>
      </a:lvl5pPr>
      <a:lvl6pPr marL="3352716" indent="-304792" algn="l" rtl="0" eaLnBrk="1" latinLnBrk="0" hangingPunct="1">
        <a:spcBef>
          <a:spcPct val="20000"/>
        </a:spcBef>
        <a:buChar char="•"/>
        <a:defRPr kumimoji="0" lang="fr-FR" sz="2667">
          <a:solidFill>
            <a:schemeClr val="tx1"/>
          </a:solidFill>
          <a:latin typeface="+mn-lt"/>
          <a:ea typeface="+mn-ea"/>
          <a:cs typeface="+mn-cs"/>
        </a:defRPr>
      </a:lvl6pPr>
      <a:lvl7pPr marL="3962301" indent="-304792" algn="l" rtl="0" eaLnBrk="1" latinLnBrk="0" hangingPunct="1">
        <a:spcBef>
          <a:spcPct val="20000"/>
        </a:spcBef>
        <a:buChar char="•"/>
        <a:defRPr kumimoji="0" lang="fr-FR" sz="2667">
          <a:solidFill>
            <a:schemeClr val="tx1"/>
          </a:solidFill>
          <a:latin typeface="+mn-lt"/>
          <a:ea typeface="+mn-ea"/>
          <a:cs typeface="+mn-cs"/>
        </a:defRPr>
      </a:lvl7pPr>
      <a:lvl8pPr marL="4571886" indent="-304792" algn="l" rtl="0" eaLnBrk="1" latinLnBrk="0" hangingPunct="1">
        <a:spcBef>
          <a:spcPct val="20000"/>
        </a:spcBef>
        <a:buChar char="•"/>
        <a:defRPr kumimoji="0" lang="fr-FR" sz="2667">
          <a:solidFill>
            <a:schemeClr val="tx1"/>
          </a:solidFill>
          <a:latin typeface="+mn-lt"/>
          <a:ea typeface="+mn-ea"/>
          <a:cs typeface="+mn-cs"/>
        </a:defRPr>
      </a:lvl8pPr>
      <a:lvl9pPr marL="5181470" indent="-304792" algn="l" rtl="0" eaLnBrk="1" latinLnBrk="0" hangingPunct="1">
        <a:spcBef>
          <a:spcPct val="20000"/>
        </a:spcBef>
        <a:buChar char="•"/>
        <a:defRPr kumimoji="0" lang="fr-FR" sz="2667">
          <a:solidFill>
            <a:schemeClr val="tx1"/>
          </a:solidFill>
          <a:latin typeface="+mn-lt"/>
          <a:ea typeface="+mn-ea"/>
          <a:cs typeface="+mn-cs"/>
        </a:defRPr>
      </a:lvl9pPr>
      <a:extLst/>
    </p:bodyStyle>
    <p:otherStyle>
      <a:lvl1pPr marL="0" algn="l" rtl="0" eaLnBrk="1" latinLnBrk="0" hangingPunct="1">
        <a:defRPr kumimoji="0" lang="fr-FR">
          <a:solidFill>
            <a:schemeClr val="tx1"/>
          </a:solidFill>
          <a:latin typeface="+mn-lt"/>
          <a:ea typeface="+mn-ea"/>
          <a:cs typeface="+mn-cs"/>
        </a:defRPr>
      </a:lvl1pPr>
      <a:lvl2pPr marL="609585" algn="l" rtl="0" eaLnBrk="1" latinLnBrk="0" hangingPunct="1">
        <a:defRPr kumimoji="0" lang="fr-FR">
          <a:solidFill>
            <a:schemeClr val="tx1"/>
          </a:solidFill>
          <a:latin typeface="+mn-lt"/>
          <a:ea typeface="+mn-ea"/>
          <a:cs typeface="+mn-cs"/>
        </a:defRPr>
      </a:lvl2pPr>
      <a:lvl3pPr marL="1219170" algn="l" rtl="0" eaLnBrk="1" latinLnBrk="0" hangingPunct="1">
        <a:defRPr kumimoji="0" lang="fr-FR">
          <a:solidFill>
            <a:schemeClr val="tx1"/>
          </a:solidFill>
          <a:latin typeface="+mn-lt"/>
          <a:ea typeface="+mn-ea"/>
          <a:cs typeface="+mn-cs"/>
        </a:defRPr>
      </a:lvl3pPr>
      <a:lvl4pPr marL="1828754" algn="l" rtl="0" eaLnBrk="1" latinLnBrk="0" hangingPunct="1">
        <a:defRPr kumimoji="0" lang="fr-FR">
          <a:solidFill>
            <a:schemeClr val="tx1"/>
          </a:solidFill>
          <a:latin typeface="+mn-lt"/>
          <a:ea typeface="+mn-ea"/>
          <a:cs typeface="+mn-cs"/>
        </a:defRPr>
      </a:lvl4pPr>
      <a:lvl5pPr marL="2438339" algn="l" rtl="0" eaLnBrk="1" latinLnBrk="0" hangingPunct="1">
        <a:defRPr kumimoji="0" lang="fr-FR">
          <a:solidFill>
            <a:schemeClr val="tx1"/>
          </a:solidFill>
          <a:latin typeface="+mn-lt"/>
          <a:ea typeface="+mn-ea"/>
          <a:cs typeface="+mn-cs"/>
        </a:defRPr>
      </a:lvl5pPr>
      <a:lvl6pPr marL="3047924" algn="l" rtl="0" eaLnBrk="1" latinLnBrk="0" hangingPunct="1">
        <a:defRPr kumimoji="0" lang="fr-FR">
          <a:solidFill>
            <a:schemeClr val="tx1"/>
          </a:solidFill>
          <a:latin typeface="+mn-lt"/>
          <a:ea typeface="+mn-ea"/>
          <a:cs typeface="+mn-cs"/>
        </a:defRPr>
      </a:lvl6pPr>
      <a:lvl7pPr marL="3657509" algn="l" rtl="0" eaLnBrk="1" latinLnBrk="0" hangingPunct="1">
        <a:defRPr kumimoji="0" lang="fr-FR">
          <a:solidFill>
            <a:schemeClr val="tx1"/>
          </a:solidFill>
          <a:latin typeface="+mn-lt"/>
          <a:ea typeface="+mn-ea"/>
          <a:cs typeface="+mn-cs"/>
        </a:defRPr>
      </a:lvl7pPr>
      <a:lvl8pPr marL="4267093" algn="l" rtl="0" eaLnBrk="1" latinLnBrk="0" hangingPunct="1">
        <a:defRPr kumimoji="0" lang="fr-FR">
          <a:solidFill>
            <a:schemeClr val="tx1"/>
          </a:solidFill>
          <a:latin typeface="+mn-lt"/>
          <a:ea typeface="+mn-ea"/>
          <a:cs typeface="+mn-cs"/>
        </a:defRPr>
      </a:lvl8pPr>
      <a:lvl9pPr marL="4876678" algn="l" rtl="0" eaLnBrk="1" latinLnBrk="0" hangingPunct="1">
        <a:defRPr kumimoji="0" lang="fr-F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9.png"/><Relationship Id="rId7"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microsoft.com/office/2007/relationships/hdphoto" Target="../media/hdphoto3.wdp"/><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53.svg"/><Relationship Id="rId7" Type="http://schemas.openxmlformats.org/officeDocument/2006/relationships/image" Target="../media/image57.jpe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svg"/><Relationship Id="rId11" Type="http://schemas.openxmlformats.org/officeDocument/2006/relationships/image" Target="../media/image61.sv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svg"/></Relationships>
</file>

<file path=ppt/slides/_rels/slide13.xml.rels><?xml version="1.0" encoding="UTF-8" standalone="yes"?>
<Relationships xmlns="http://schemas.openxmlformats.org/package/2006/relationships"><Relationship Id="rId26" Type="http://schemas.openxmlformats.org/officeDocument/2006/relationships/image" Target="../media/image87.png"/><Relationship Id="rId21" Type="http://schemas.openxmlformats.org/officeDocument/2006/relationships/image" Target="../media/image82.png"/><Relationship Id="rId42" Type="http://schemas.openxmlformats.org/officeDocument/2006/relationships/image" Target="../media/image103.png"/><Relationship Id="rId47" Type="http://schemas.openxmlformats.org/officeDocument/2006/relationships/image" Target="../media/image108.png"/><Relationship Id="rId63" Type="http://schemas.openxmlformats.org/officeDocument/2006/relationships/image" Target="../media/image124.svg"/><Relationship Id="rId68" Type="http://schemas.openxmlformats.org/officeDocument/2006/relationships/image" Target="../media/image128.png"/><Relationship Id="rId7" Type="http://schemas.openxmlformats.org/officeDocument/2006/relationships/image" Target="../media/image68.svg"/><Relationship Id="rId71" Type="http://schemas.openxmlformats.org/officeDocument/2006/relationships/image" Target="../media/image63.svg"/><Relationship Id="rId2" Type="http://schemas.openxmlformats.org/officeDocument/2006/relationships/notesSlide" Target="../notesSlides/notesSlide5.xml"/><Relationship Id="rId16" Type="http://schemas.openxmlformats.org/officeDocument/2006/relationships/image" Target="../media/image77.png"/><Relationship Id="rId29" Type="http://schemas.openxmlformats.org/officeDocument/2006/relationships/image" Target="../media/image90.png"/><Relationship Id="rId11" Type="http://schemas.openxmlformats.org/officeDocument/2006/relationships/image" Target="../media/image72.png"/><Relationship Id="rId24" Type="http://schemas.openxmlformats.org/officeDocument/2006/relationships/image" Target="../media/image85.png"/><Relationship Id="rId32" Type="http://schemas.openxmlformats.org/officeDocument/2006/relationships/image" Target="../media/image93.png"/><Relationship Id="rId37" Type="http://schemas.openxmlformats.org/officeDocument/2006/relationships/image" Target="../media/image98.png"/><Relationship Id="rId40" Type="http://schemas.openxmlformats.org/officeDocument/2006/relationships/image" Target="../media/image101.png"/><Relationship Id="rId45" Type="http://schemas.openxmlformats.org/officeDocument/2006/relationships/image" Target="../media/image106.png"/><Relationship Id="rId53" Type="http://schemas.openxmlformats.org/officeDocument/2006/relationships/image" Target="../media/image114.png"/><Relationship Id="rId58" Type="http://schemas.openxmlformats.org/officeDocument/2006/relationships/image" Target="../media/image119.png"/><Relationship Id="rId66" Type="http://schemas.openxmlformats.org/officeDocument/2006/relationships/image" Target="../media/image127.png"/><Relationship Id="rId5" Type="http://schemas.openxmlformats.org/officeDocument/2006/relationships/image" Target="../media/image66.png"/><Relationship Id="rId61" Type="http://schemas.openxmlformats.org/officeDocument/2006/relationships/image" Target="../media/image122.png"/><Relationship Id="rId19" Type="http://schemas.openxmlformats.org/officeDocument/2006/relationships/image" Target="../media/image80.svg"/><Relationship Id="rId14" Type="http://schemas.openxmlformats.org/officeDocument/2006/relationships/image" Target="../media/image75.png"/><Relationship Id="rId22" Type="http://schemas.openxmlformats.org/officeDocument/2006/relationships/image" Target="../media/image83.png"/><Relationship Id="rId27" Type="http://schemas.openxmlformats.org/officeDocument/2006/relationships/image" Target="../media/image88.png"/><Relationship Id="rId30" Type="http://schemas.openxmlformats.org/officeDocument/2006/relationships/image" Target="../media/image91.png"/><Relationship Id="rId35" Type="http://schemas.openxmlformats.org/officeDocument/2006/relationships/image" Target="../media/image96.png"/><Relationship Id="rId43" Type="http://schemas.openxmlformats.org/officeDocument/2006/relationships/image" Target="../media/image104.png"/><Relationship Id="rId48" Type="http://schemas.openxmlformats.org/officeDocument/2006/relationships/image" Target="../media/image109.png"/><Relationship Id="rId56" Type="http://schemas.openxmlformats.org/officeDocument/2006/relationships/image" Target="../media/image117.png"/><Relationship Id="rId64" Type="http://schemas.openxmlformats.org/officeDocument/2006/relationships/image" Target="../media/image125.png"/><Relationship Id="rId69" Type="http://schemas.openxmlformats.org/officeDocument/2006/relationships/image" Target="../media/image129.svg"/><Relationship Id="rId8" Type="http://schemas.openxmlformats.org/officeDocument/2006/relationships/image" Target="../media/image69.png"/><Relationship Id="rId51" Type="http://schemas.openxmlformats.org/officeDocument/2006/relationships/image" Target="../media/image112.png"/><Relationship Id="rId3" Type="http://schemas.openxmlformats.org/officeDocument/2006/relationships/image" Target="../media/image64.png"/><Relationship Id="rId12" Type="http://schemas.openxmlformats.org/officeDocument/2006/relationships/image" Target="../media/image73.svg"/><Relationship Id="rId17" Type="http://schemas.openxmlformats.org/officeDocument/2006/relationships/image" Target="../media/image78.png"/><Relationship Id="rId25" Type="http://schemas.openxmlformats.org/officeDocument/2006/relationships/image" Target="../media/image86.svg"/><Relationship Id="rId33" Type="http://schemas.openxmlformats.org/officeDocument/2006/relationships/image" Target="../media/image94.png"/><Relationship Id="rId38" Type="http://schemas.openxmlformats.org/officeDocument/2006/relationships/image" Target="../media/image99.png"/><Relationship Id="rId46" Type="http://schemas.openxmlformats.org/officeDocument/2006/relationships/image" Target="../media/image107.svg"/><Relationship Id="rId59" Type="http://schemas.openxmlformats.org/officeDocument/2006/relationships/image" Target="../media/image120.png"/><Relationship Id="rId67" Type="http://schemas.microsoft.com/office/2007/relationships/hdphoto" Target="../media/hdphoto5.wdp"/><Relationship Id="rId20" Type="http://schemas.openxmlformats.org/officeDocument/2006/relationships/image" Target="../media/image81.png"/><Relationship Id="rId41" Type="http://schemas.openxmlformats.org/officeDocument/2006/relationships/image" Target="../media/image102.png"/><Relationship Id="rId54" Type="http://schemas.openxmlformats.org/officeDocument/2006/relationships/image" Target="../media/image115.png"/><Relationship Id="rId62" Type="http://schemas.openxmlformats.org/officeDocument/2006/relationships/image" Target="../media/image123.png"/><Relationship Id="rId70"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67.png"/><Relationship Id="rId15" Type="http://schemas.openxmlformats.org/officeDocument/2006/relationships/image" Target="../media/image76.png"/><Relationship Id="rId23" Type="http://schemas.openxmlformats.org/officeDocument/2006/relationships/image" Target="../media/image84.png"/><Relationship Id="rId28" Type="http://schemas.openxmlformats.org/officeDocument/2006/relationships/image" Target="../media/image89.png"/><Relationship Id="rId36" Type="http://schemas.openxmlformats.org/officeDocument/2006/relationships/image" Target="../media/image97.svg"/><Relationship Id="rId49" Type="http://schemas.openxmlformats.org/officeDocument/2006/relationships/image" Target="../media/image110.svg"/><Relationship Id="rId57" Type="http://schemas.openxmlformats.org/officeDocument/2006/relationships/image" Target="../media/image118.png"/><Relationship Id="rId10" Type="http://schemas.openxmlformats.org/officeDocument/2006/relationships/image" Target="../media/image71.jpeg"/><Relationship Id="rId31" Type="http://schemas.openxmlformats.org/officeDocument/2006/relationships/image" Target="../media/image92.png"/><Relationship Id="rId44" Type="http://schemas.openxmlformats.org/officeDocument/2006/relationships/image" Target="../media/image105.svg"/><Relationship Id="rId52" Type="http://schemas.openxmlformats.org/officeDocument/2006/relationships/image" Target="../media/image113.png"/><Relationship Id="rId60" Type="http://schemas.openxmlformats.org/officeDocument/2006/relationships/image" Target="../media/image121.png"/><Relationship Id="rId65" Type="http://schemas.openxmlformats.org/officeDocument/2006/relationships/image" Target="../media/image126.png"/><Relationship Id="rId4" Type="http://schemas.openxmlformats.org/officeDocument/2006/relationships/image" Target="../media/image65.png"/><Relationship Id="rId9" Type="http://schemas.openxmlformats.org/officeDocument/2006/relationships/image" Target="../media/image70.png"/><Relationship Id="rId13" Type="http://schemas.openxmlformats.org/officeDocument/2006/relationships/image" Target="../media/image74.png"/><Relationship Id="rId18" Type="http://schemas.openxmlformats.org/officeDocument/2006/relationships/image" Target="../media/image79.png"/><Relationship Id="rId39" Type="http://schemas.openxmlformats.org/officeDocument/2006/relationships/image" Target="../media/image100.png"/><Relationship Id="rId34" Type="http://schemas.openxmlformats.org/officeDocument/2006/relationships/image" Target="../media/image95.png"/><Relationship Id="rId50" Type="http://schemas.openxmlformats.org/officeDocument/2006/relationships/image" Target="../media/image111.png"/><Relationship Id="rId55" Type="http://schemas.openxmlformats.org/officeDocument/2006/relationships/image" Target="../media/image11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svg"/><Relationship Id="rId12" Type="http://schemas.openxmlformats.org/officeDocument/2006/relationships/image" Target="../media/image32.svg"/><Relationship Id="rId17" Type="http://schemas.openxmlformats.org/officeDocument/2006/relationships/image" Target="../media/image37.svg"/><Relationship Id="rId25" Type="http://schemas.openxmlformats.org/officeDocument/2006/relationships/image" Target="../media/image45.png"/><Relationship Id="rId2" Type="http://schemas.openxmlformats.org/officeDocument/2006/relationships/notesSlide" Target="../notesSlides/notesSlide1.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svg"/><Relationship Id="rId5" Type="http://schemas.openxmlformats.org/officeDocument/2006/relationships/image" Target="../media/image25.png"/><Relationship Id="rId15" Type="http://schemas.openxmlformats.org/officeDocument/2006/relationships/image" Target="../media/image35.svg"/><Relationship Id="rId23" Type="http://schemas.openxmlformats.org/officeDocument/2006/relationships/image" Target="../media/image43.png"/><Relationship Id="rId10" Type="http://schemas.openxmlformats.org/officeDocument/2006/relationships/image" Target="../media/image30.svg"/><Relationship Id="rId19" Type="http://schemas.openxmlformats.org/officeDocument/2006/relationships/image" Target="../media/image39.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descr="Une image contenant dessin&#10;&#10;Description générée automatiquement">
            <a:extLst>
              <a:ext uri="{FF2B5EF4-FFF2-40B4-BE49-F238E27FC236}">
                <a16:creationId xmlns:a16="http://schemas.microsoft.com/office/drawing/2014/main" id="{3DC4C681-51F4-4A6F-AE0A-38986A6C6A7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30407" y="2726267"/>
            <a:ext cx="3931187" cy="1405467"/>
          </a:xfrm>
          <a:prstGeom prst="rect">
            <a:avLst/>
          </a:prstGeom>
        </p:spPr>
      </p:pic>
      <p:pic>
        <p:nvPicPr>
          <p:cNvPr id="2" name="Image 1" descr="Une image contenant personne&#10;&#10;Description générée automatiquement">
            <a:extLst>
              <a:ext uri="{FF2B5EF4-FFF2-40B4-BE49-F238E27FC236}">
                <a16:creationId xmlns:a16="http://schemas.microsoft.com/office/drawing/2014/main" id="{7BFB7E16-0252-1C8E-363F-EF913EC0E59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44400" y="809377"/>
            <a:ext cx="4419600" cy="4619625"/>
          </a:xfrm>
          <a:prstGeom prst="rect">
            <a:avLst/>
          </a:prstGeom>
        </p:spPr>
      </p:pic>
    </p:spTree>
    <p:extLst>
      <p:ext uri="{BB962C8B-B14F-4D97-AF65-F5344CB8AC3E}">
        <p14:creationId xmlns:p14="http://schemas.microsoft.com/office/powerpoint/2010/main" val="680540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2221823-E189-4233-B06F-A231E9C56A1B}"/>
              </a:ext>
            </a:extLst>
          </p:cNvPr>
          <p:cNvSpPr>
            <a:spLocks noGrp="1"/>
          </p:cNvSpPr>
          <p:nvPr>
            <p:ph type="body" sz="quarter" idx="13"/>
          </p:nvPr>
        </p:nvSpPr>
        <p:spPr/>
        <p:txBody>
          <a:bodyPr/>
          <a:lstStyle/>
          <a:p>
            <a:r>
              <a:rPr lang="fr-FR" dirty="0"/>
              <a:t>Valoriser votre Relation Client</a:t>
            </a:r>
          </a:p>
        </p:txBody>
      </p:sp>
      <p:grpSp>
        <p:nvGrpSpPr>
          <p:cNvPr id="13" name="capter">
            <a:extLst>
              <a:ext uri="{FF2B5EF4-FFF2-40B4-BE49-F238E27FC236}">
                <a16:creationId xmlns:a16="http://schemas.microsoft.com/office/drawing/2014/main" id="{242ACE48-29A0-07D4-4AD6-92F906550330}"/>
              </a:ext>
            </a:extLst>
          </p:cNvPr>
          <p:cNvGrpSpPr/>
          <p:nvPr/>
        </p:nvGrpSpPr>
        <p:grpSpPr>
          <a:xfrm>
            <a:off x="3870546" y="1536810"/>
            <a:ext cx="4522974" cy="4522974"/>
            <a:chOff x="3870546" y="1536810"/>
            <a:chExt cx="4522974" cy="4522974"/>
          </a:xfrm>
        </p:grpSpPr>
        <p:sp>
          <p:nvSpPr>
            <p:cNvPr id="4" name="Forme libre : forme 3">
              <a:extLst>
                <a:ext uri="{FF2B5EF4-FFF2-40B4-BE49-F238E27FC236}">
                  <a16:creationId xmlns:a16="http://schemas.microsoft.com/office/drawing/2014/main" id="{FF85E2DA-759F-171A-A178-7E6236C96EBB}"/>
                </a:ext>
              </a:extLst>
            </p:cNvPr>
            <p:cNvSpPr/>
            <p:nvPr/>
          </p:nvSpPr>
          <p:spPr>
            <a:xfrm>
              <a:off x="4193628" y="1773745"/>
              <a:ext cx="4024681" cy="4024681"/>
            </a:xfrm>
            <a:custGeom>
              <a:avLst/>
              <a:gdLst>
                <a:gd name="connsiteX0" fmla="*/ 2012340 w 4024681"/>
                <a:gd name="connsiteY0" fmla="*/ 0 h 4024681"/>
                <a:gd name="connsiteX1" fmla="*/ 3755078 w 4024681"/>
                <a:gd name="connsiteY1" fmla="*/ 1006170 h 4024681"/>
                <a:gd name="connsiteX2" fmla="*/ 3755078 w 4024681"/>
                <a:gd name="connsiteY2" fmla="*/ 3018511 h 4024681"/>
                <a:gd name="connsiteX3" fmla="*/ 2012341 w 4024681"/>
                <a:gd name="connsiteY3" fmla="*/ 2012341 h 4024681"/>
                <a:gd name="connsiteX4" fmla="*/ 2012340 w 4024681"/>
                <a:gd name="connsiteY4" fmla="*/ 0 h 402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4681" h="4024681">
                  <a:moveTo>
                    <a:pt x="2012340" y="0"/>
                  </a:moveTo>
                  <a:cubicBezTo>
                    <a:pt x="2731280" y="0"/>
                    <a:pt x="3395608" y="383550"/>
                    <a:pt x="3755078" y="1006170"/>
                  </a:cubicBezTo>
                  <a:cubicBezTo>
                    <a:pt x="4114548" y="1628790"/>
                    <a:pt x="4114548" y="2395891"/>
                    <a:pt x="3755078" y="3018511"/>
                  </a:cubicBezTo>
                  <a:lnTo>
                    <a:pt x="2012341" y="2012341"/>
                  </a:lnTo>
                  <a:cubicBezTo>
                    <a:pt x="2012341" y="1341561"/>
                    <a:pt x="2012340" y="670780"/>
                    <a:pt x="2012340" y="0"/>
                  </a:cubicBez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43963" tIns="875709" rIns="489052" bIns="1996871" numCol="1" spcCol="1270" anchor="ctr" anchorCtr="0">
              <a:noAutofit/>
            </a:bodyPr>
            <a:lstStyle/>
            <a:p>
              <a:pPr marL="0" lvl="0" indent="0" algn="ctr" defTabSz="800100">
                <a:lnSpc>
                  <a:spcPct val="90000"/>
                </a:lnSpc>
                <a:spcBef>
                  <a:spcPct val="0"/>
                </a:spcBef>
                <a:spcAft>
                  <a:spcPct val="35000"/>
                </a:spcAft>
                <a:buNone/>
              </a:pPr>
              <a:endParaRPr lang="fr-FR" sz="1800" kern="1200">
                <a:solidFill>
                  <a:srgbClr val="141C58"/>
                </a:solidFill>
                <a:latin typeface="Poppins" panose="00000500000000000000" pitchFamily="2" charset="0"/>
                <a:cs typeface="Poppins" panose="00000500000000000000" pitchFamily="2" charset="0"/>
              </a:endParaRPr>
            </a:p>
            <a:p>
              <a:pPr marL="0" lvl="0" indent="0" algn="ctr" defTabSz="800100">
                <a:lnSpc>
                  <a:spcPct val="90000"/>
                </a:lnSpc>
                <a:spcBef>
                  <a:spcPct val="0"/>
                </a:spcBef>
                <a:spcAft>
                  <a:spcPct val="35000"/>
                </a:spcAft>
                <a:buNone/>
              </a:pPr>
              <a:r>
                <a:rPr lang="fr-FR" sz="1800" kern="1200">
                  <a:solidFill>
                    <a:srgbClr val="141C58"/>
                  </a:solidFill>
                  <a:latin typeface="Poppins" panose="00000500000000000000" pitchFamily="2" charset="0"/>
                  <a:cs typeface="Poppins" panose="00000500000000000000" pitchFamily="2" charset="0"/>
                </a:rPr>
                <a:t>Capter leur satisfaction</a:t>
              </a:r>
            </a:p>
          </p:txBody>
        </p:sp>
        <p:sp>
          <p:nvSpPr>
            <p:cNvPr id="7" name="Flèche : en arc 6">
              <a:extLst>
                <a:ext uri="{FF2B5EF4-FFF2-40B4-BE49-F238E27FC236}">
                  <a16:creationId xmlns:a16="http://schemas.microsoft.com/office/drawing/2014/main" id="{E4557A05-8844-D7CA-954F-D784B5F1C2F6}"/>
                </a:ext>
              </a:extLst>
            </p:cNvPr>
            <p:cNvSpPr/>
            <p:nvPr/>
          </p:nvSpPr>
          <p:spPr>
            <a:xfrm>
              <a:off x="3870546" y="1536810"/>
              <a:ext cx="4522974" cy="4522974"/>
            </a:xfrm>
            <a:prstGeom prst="circularArrow">
              <a:avLst>
                <a:gd name="adj1" fmla="val 5085"/>
                <a:gd name="adj2" fmla="val 327528"/>
                <a:gd name="adj3" fmla="val 1472472"/>
                <a:gd name="adj4" fmla="val 16199432"/>
                <a:gd name="adj5" fmla="val 5932"/>
              </a:avLst>
            </a:prstGeom>
            <a:solidFill>
              <a:srgbClr val="141C58"/>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fr-FR"/>
            </a:p>
          </p:txBody>
        </p:sp>
      </p:grpSp>
      <p:grpSp>
        <p:nvGrpSpPr>
          <p:cNvPr id="17" name="transformer">
            <a:extLst>
              <a:ext uri="{FF2B5EF4-FFF2-40B4-BE49-F238E27FC236}">
                <a16:creationId xmlns:a16="http://schemas.microsoft.com/office/drawing/2014/main" id="{02947C67-897D-3962-AC9B-D2260ADA0063}"/>
              </a:ext>
            </a:extLst>
          </p:cNvPr>
          <p:cNvGrpSpPr/>
          <p:nvPr/>
        </p:nvGrpSpPr>
        <p:grpSpPr>
          <a:xfrm>
            <a:off x="3878737" y="1668082"/>
            <a:ext cx="4522974" cy="4522974"/>
            <a:chOff x="3878737" y="1668082"/>
            <a:chExt cx="4522974" cy="4522974"/>
          </a:xfrm>
        </p:grpSpPr>
        <p:sp>
          <p:nvSpPr>
            <p:cNvPr id="5" name="Forme libre : forme 4">
              <a:extLst>
                <a:ext uri="{FF2B5EF4-FFF2-40B4-BE49-F238E27FC236}">
                  <a16:creationId xmlns:a16="http://schemas.microsoft.com/office/drawing/2014/main" id="{CC6B550F-DA3D-1A32-CF12-8F2C2AE20DAB}"/>
                </a:ext>
              </a:extLst>
            </p:cNvPr>
            <p:cNvSpPr/>
            <p:nvPr/>
          </p:nvSpPr>
          <p:spPr>
            <a:xfrm>
              <a:off x="4127884" y="1917484"/>
              <a:ext cx="4024681" cy="4024681"/>
            </a:xfrm>
            <a:custGeom>
              <a:avLst/>
              <a:gdLst>
                <a:gd name="connsiteX0" fmla="*/ 3755078 w 4024681"/>
                <a:gd name="connsiteY0" fmla="*/ 3018511 h 4024681"/>
                <a:gd name="connsiteX1" fmla="*/ 2012340 w 4024681"/>
                <a:gd name="connsiteY1" fmla="*/ 4024682 h 4024681"/>
                <a:gd name="connsiteX2" fmla="*/ 269602 w 4024681"/>
                <a:gd name="connsiteY2" fmla="*/ 3018512 h 4024681"/>
                <a:gd name="connsiteX3" fmla="*/ 2012341 w 4024681"/>
                <a:gd name="connsiteY3" fmla="*/ 2012341 h 4024681"/>
                <a:gd name="connsiteX4" fmla="*/ 3755078 w 4024681"/>
                <a:gd name="connsiteY4" fmla="*/ 3018511 h 402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4681" h="4024681">
                  <a:moveTo>
                    <a:pt x="3755078" y="3018511"/>
                  </a:moveTo>
                  <a:cubicBezTo>
                    <a:pt x="3395608" y="3641131"/>
                    <a:pt x="2731280" y="4024682"/>
                    <a:pt x="2012340" y="4024682"/>
                  </a:cubicBezTo>
                  <a:cubicBezTo>
                    <a:pt x="1293400" y="4024682"/>
                    <a:pt x="629072" y="3641132"/>
                    <a:pt x="269602" y="3018512"/>
                  </a:cubicBezTo>
                  <a:lnTo>
                    <a:pt x="2012341" y="2012341"/>
                  </a:lnTo>
                  <a:lnTo>
                    <a:pt x="3755078" y="3018511"/>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1117" tIns="2634111" rIns="933205" bIns="382207" numCol="1" spcCol="1270" anchor="ctr" anchorCtr="0">
              <a:noAutofit/>
            </a:bodyPr>
            <a:lstStyle/>
            <a:p>
              <a:pPr marL="0" lvl="0" indent="0" algn="ctr" defTabSz="800100">
                <a:lnSpc>
                  <a:spcPct val="90000"/>
                </a:lnSpc>
                <a:spcBef>
                  <a:spcPct val="0"/>
                </a:spcBef>
                <a:spcAft>
                  <a:spcPct val="35000"/>
                </a:spcAft>
                <a:buNone/>
              </a:pPr>
              <a:r>
                <a:rPr lang="fr-FR" sz="1800" kern="1200">
                  <a:solidFill>
                    <a:srgbClr val="3D5AFE"/>
                  </a:solidFill>
                  <a:latin typeface="Poppins" panose="00000500000000000000" pitchFamily="2" charset="0"/>
                  <a:cs typeface="Poppins" panose="00000500000000000000" pitchFamily="2" charset="0"/>
                </a:rPr>
                <a:t>Transformer en valeur</a:t>
              </a:r>
            </a:p>
          </p:txBody>
        </p:sp>
        <p:sp>
          <p:nvSpPr>
            <p:cNvPr id="8" name="Flèche : en arc 7">
              <a:extLst>
                <a:ext uri="{FF2B5EF4-FFF2-40B4-BE49-F238E27FC236}">
                  <a16:creationId xmlns:a16="http://schemas.microsoft.com/office/drawing/2014/main" id="{BC0B318A-31DB-3883-B213-ED7E9D80EF93}"/>
                </a:ext>
              </a:extLst>
            </p:cNvPr>
            <p:cNvSpPr/>
            <p:nvPr/>
          </p:nvSpPr>
          <p:spPr>
            <a:xfrm>
              <a:off x="3878737" y="1668082"/>
              <a:ext cx="4522974" cy="4522974"/>
            </a:xfrm>
            <a:prstGeom prst="circularArrow">
              <a:avLst>
                <a:gd name="adj1" fmla="val 5085"/>
                <a:gd name="adj2" fmla="val 327528"/>
                <a:gd name="adj3" fmla="val 8671970"/>
                <a:gd name="adj4" fmla="val 1800502"/>
                <a:gd name="adj5" fmla="val 5932"/>
              </a:avLst>
            </a:prstGeom>
            <a:solidFill>
              <a:srgbClr val="3D5AF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fr-FR"/>
            </a:p>
          </p:txBody>
        </p:sp>
      </p:grpSp>
      <p:grpSp>
        <p:nvGrpSpPr>
          <p:cNvPr id="11" name="fluidifier">
            <a:extLst>
              <a:ext uri="{FF2B5EF4-FFF2-40B4-BE49-F238E27FC236}">
                <a16:creationId xmlns:a16="http://schemas.microsoft.com/office/drawing/2014/main" id="{44389F85-2AB9-FFEE-7EC5-282A83FEBB6E}"/>
              </a:ext>
            </a:extLst>
          </p:cNvPr>
          <p:cNvGrpSpPr/>
          <p:nvPr/>
        </p:nvGrpSpPr>
        <p:grpSpPr>
          <a:xfrm>
            <a:off x="3809054" y="1525913"/>
            <a:ext cx="4522974" cy="4522974"/>
            <a:chOff x="3797689" y="1524719"/>
            <a:chExt cx="4522974" cy="4522974"/>
          </a:xfrm>
        </p:grpSpPr>
        <p:sp>
          <p:nvSpPr>
            <p:cNvPr id="6" name="Forme libre : forme 5">
              <a:extLst>
                <a:ext uri="{FF2B5EF4-FFF2-40B4-BE49-F238E27FC236}">
                  <a16:creationId xmlns:a16="http://schemas.microsoft.com/office/drawing/2014/main" id="{46F132DF-BA81-A560-1D82-A4D8E2D084B5}"/>
                </a:ext>
              </a:extLst>
            </p:cNvPr>
            <p:cNvSpPr/>
            <p:nvPr/>
          </p:nvSpPr>
          <p:spPr>
            <a:xfrm>
              <a:off x="4047168" y="1773866"/>
              <a:ext cx="4024681" cy="4024681"/>
            </a:xfrm>
            <a:custGeom>
              <a:avLst/>
              <a:gdLst>
                <a:gd name="connsiteX0" fmla="*/ 269603 w 4024681"/>
                <a:gd name="connsiteY0" fmla="*/ 3018511 h 4024681"/>
                <a:gd name="connsiteX1" fmla="*/ 269603 w 4024681"/>
                <a:gd name="connsiteY1" fmla="*/ 1006170 h 4024681"/>
                <a:gd name="connsiteX2" fmla="*/ 2012341 w 4024681"/>
                <a:gd name="connsiteY2" fmla="*/ -1 h 4024681"/>
                <a:gd name="connsiteX3" fmla="*/ 2012341 w 4024681"/>
                <a:gd name="connsiteY3" fmla="*/ 2012341 h 4024681"/>
                <a:gd name="connsiteX4" fmla="*/ 269603 w 4024681"/>
                <a:gd name="connsiteY4" fmla="*/ 3018511 h 402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4681" h="4024681">
                  <a:moveTo>
                    <a:pt x="269603" y="3018511"/>
                  </a:moveTo>
                  <a:cubicBezTo>
                    <a:pt x="-89867" y="2395891"/>
                    <a:pt x="-89867" y="1628790"/>
                    <a:pt x="269603" y="1006170"/>
                  </a:cubicBezTo>
                  <a:cubicBezTo>
                    <a:pt x="629073" y="383550"/>
                    <a:pt x="1293401" y="-1"/>
                    <a:pt x="2012341" y="-1"/>
                  </a:cubicBezTo>
                  <a:lnTo>
                    <a:pt x="2012341" y="2012341"/>
                  </a:lnTo>
                  <a:lnTo>
                    <a:pt x="269603" y="3018511"/>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9052" tIns="875709" rIns="2143963" bIns="1996871" numCol="1" spcCol="1270" anchor="ctr" anchorCtr="0">
              <a:noAutofit/>
            </a:bodyPr>
            <a:lstStyle/>
            <a:p>
              <a:pPr marL="0" lvl="0" indent="0" algn="ctr" defTabSz="800100">
                <a:lnSpc>
                  <a:spcPct val="90000"/>
                </a:lnSpc>
                <a:spcBef>
                  <a:spcPct val="0"/>
                </a:spcBef>
                <a:spcAft>
                  <a:spcPct val="35000"/>
                </a:spcAft>
                <a:buNone/>
              </a:pPr>
              <a:endParaRPr lang="fr-FR" sz="1800" kern="1200">
                <a:solidFill>
                  <a:srgbClr val="E2007A"/>
                </a:solidFill>
                <a:latin typeface="Poppins" panose="00000500000000000000" pitchFamily="2" charset="0"/>
                <a:cs typeface="Poppins" panose="00000500000000000000" pitchFamily="2" charset="0"/>
              </a:endParaRPr>
            </a:p>
            <a:p>
              <a:pPr marL="0" lvl="0" indent="0" algn="ctr" defTabSz="800100">
                <a:lnSpc>
                  <a:spcPct val="90000"/>
                </a:lnSpc>
                <a:spcBef>
                  <a:spcPct val="0"/>
                </a:spcBef>
                <a:spcAft>
                  <a:spcPct val="35000"/>
                </a:spcAft>
                <a:buNone/>
              </a:pPr>
              <a:r>
                <a:rPr lang="fr-FR" sz="1800" kern="1200">
                  <a:solidFill>
                    <a:srgbClr val="E2007A"/>
                  </a:solidFill>
                  <a:latin typeface="Poppins" panose="00000500000000000000" pitchFamily="2" charset="0"/>
                  <a:cs typeface="Poppins" panose="00000500000000000000" pitchFamily="2" charset="0"/>
                </a:rPr>
                <a:t>Fluidifier les interactions des clients</a:t>
              </a:r>
            </a:p>
          </p:txBody>
        </p:sp>
        <p:sp>
          <p:nvSpPr>
            <p:cNvPr id="9" name="Flèche : en arc 8">
              <a:extLst>
                <a:ext uri="{FF2B5EF4-FFF2-40B4-BE49-F238E27FC236}">
                  <a16:creationId xmlns:a16="http://schemas.microsoft.com/office/drawing/2014/main" id="{15ED1A55-437C-5460-DD68-BCDFF61B833B}"/>
                </a:ext>
              </a:extLst>
            </p:cNvPr>
            <p:cNvSpPr/>
            <p:nvPr/>
          </p:nvSpPr>
          <p:spPr>
            <a:xfrm>
              <a:off x="3797689" y="1524719"/>
              <a:ext cx="4522974" cy="4522974"/>
            </a:xfrm>
            <a:prstGeom prst="circularArrow">
              <a:avLst>
                <a:gd name="adj1" fmla="val 5085"/>
                <a:gd name="adj2" fmla="val 327528"/>
                <a:gd name="adj3" fmla="val 15873039"/>
                <a:gd name="adj4" fmla="val 9000000"/>
                <a:gd name="adj5" fmla="val 5932"/>
              </a:avLst>
            </a:prstGeom>
            <a:solidFill>
              <a:srgbClr val="E2007A"/>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fr-FR"/>
            </a:p>
          </p:txBody>
        </p:sp>
      </p:grpSp>
      <p:sp>
        <p:nvSpPr>
          <p:cNvPr id="12" name="Espace réservé du contenu 11">
            <a:extLst>
              <a:ext uri="{FF2B5EF4-FFF2-40B4-BE49-F238E27FC236}">
                <a16:creationId xmlns:a16="http://schemas.microsoft.com/office/drawing/2014/main" id="{807D5942-6F84-4379-8DC8-18E2E51E3B86}"/>
              </a:ext>
            </a:extLst>
          </p:cNvPr>
          <p:cNvSpPr txBox="1">
            <a:spLocks/>
          </p:cNvSpPr>
          <p:nvPr/>
        </p:nvSpPr>
        <p:spPr>
          <a:xfrm>
            <a:off x="3082845" y="6191056"/>
            <a:ext cx="6026310" cy="475289"/>
          </a:xfrm>
          <a:prstGeom prst="rect">
            <a:avLst/>
          </a:prstGeom>
        </p:spPr>
        <p:txBody>
          <a:bodyPr vert="horz" anchor="t">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spcBef>
                <a:spcPts val="0"/>
              </a:spcBef>
              <a:buClr>
                <a:srgbClr val="E2007A"/>
              </a:buClr>
            </a:pPr>
            <a:r>
              <a:rPr lang="fr-FR" kern="0">
                <a:solidFill>
                  <a:srgbClr val="3D5AFE"/>
                </a:solidFill>
                <a:latin typeface="Poppins Medium" panose="00000600000000000000" pitchFamily="2" charset="0"/>
                <a:ea typeface="Roboto Light" panose="02000000000000000000" pitchFamily="2" charset="0"/>
                <a:cs typeface="Poppins Medium" panose="00000600000000000000" pitchFamily="2" charset="0"/>
              </a:rPr>
              <a:t>Vision stratégique, pilotage opérationnel 360° </a:t>
            </a:r>
          </a:p>
        </p:txBody>
      </p:sp>
      <p:sp>
        <p:nvSpPr>
          <p:cNvPr id="14" name="Espace réservé du contenu 11">
            <a:extLst>
              <a:ext uri="{FF2B5EF4-FFF2-40B4-BE49-F238E27FC236}">
                <a16:creationId xmlns:a16="http://schemas.microsoft.com/office/drawing/2014/main" id="{548DFE80-DFDE-078E-A10F-9278C45DBDA6}"/>
              </a:ext>
            </a:extLst>
          </p:cNvPr>
          <p:cNvSpPr txBox="1">
            <a:spLocks/>
          </p:cNvSpPr>
          <p:nvPr/>
        </p:nvSpPr>
        <p:spPr>
          <a:xfrm>
            <a:off x="4667657" y="1094986"/>
            <a:ext cx="1161258" cy="514748"/>
          </a:xfrm>
          <a:prstGeom prst="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buClr>
                <a:srgbClr val="E2007A"/>
              </a:buClr>
            </a:pPr>
            <a:r>
              <a:rPr lang="fr-FR" sz="1467" b="0" kern="0">
                <a:solidFill>
                  <a:schemeClr val="bg1"/>
                </a:solidFill>
                <a:latin typeface="Poppins Medium" panose="00000600000000000000" pitchFamily="2" charset="0"/>
                <a:ea typeface="Roboto Light" panose="02000000000000000000" pitchFamily="2" charset="0"/>
                <a:cs typeface="Poppins Medium" panose="00000600000000000000" pitchFamily="2" charset="0"/>
              </a:rPr>
              <a:t>Interagir</a:t>
            </a:r>
          </a:p>
        </p:txBody>
      </p:sp>
      <p:pic>
        <p:nvPicPr>
          <p:cNvPr id="19" name="icone pc">
            <a:extLst>
              <a:ext uri="{FF2B5EF4-FFF2-40B4-BE49-F238E27FC236}">
                <a16:creationId xmlns:a16="http://schemas.microsoft.com/office/drawing/2014/main" id="{AB607E9C-B497-B59B-D5F6-E1B84B5BC8CC}"/>
              </a:ext>
            </a:extLst>
          </p:cNvPr>
          <p:cNvPicPr>
            <a:picLocks noGrp="1" noChangeAspect="1"/>
          </p:cNvPicPr>
          <p:nvPr/>
        </p:nvPicPr>
        <p:blipFill rotWithShape="1">
          <a:blip r:embed="rId3">
            <a:duotone>
              <a:prstClr val="black"/>
              <a:srgbClr val="E2007A">
                <a:tint val="45000"/>
                <a:satMod val="400000"/>
              </a:srgbClr>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rcRect/>
          <a:stretch/>
        </p:blipFill>
        <p:spPr bwMode="gray">
          <a:xfrm>
            <a:off x="4767959" y="2069744"/>
            <a:ext cx="1060956" cy="1060956"/>
          </a:xfrm>
          <a:prstGeom prst="rect">
            <a:avLst/>
          </a:prstGeom>
          <a:noFill/>
          <a:ln>
            <a:noFill/>
          </a:ln>
        </p:spPr>
      </p:pic>
      <p:pic>
        <p:nvPicPr>
          <p:cNvPr id="26" name="icone coeur">
            <a:extLst>
              <a:ext uri="{FF2B5EF4-FFF2-40B4-BE49-F238E27FC236}">
                <a16:creationId xmlns:a16="http://schemas.microsoft.com/office/drawing/2014/main" id="{DE24FB65-32F0-8F02-F88A-48705289D76E}"/>
              </a:ext>
            </a:extLst>
          </p:cNvPr>
          <p:cNvPicPr>
            <a:picLocks noGrp="1" noChangeAspect="1"/>
          </p:cNvPicPr>
          <p:nvPr/>
        </p:nvPicPr>
        <p:blipFill rotWithShape="1">
          <a:blip r:embed="rId5">
            <a:duotone>
              <a:prstClr val="black"/>
              <a:srgbClr val="3D5AFE">
                <a:tint val="45000"/>
                <a:satMod val="400000"/>
              </a:srgbClr>
            </a:duotone>
          </a:blip>
          <a:srcRect l="73" r="73"/>
          <a:stretch/>
        </p:blipFill>
        <p:spPr bwMode="gray">
          <a:xfrm>
            <a:off x="5678287" y="3944003"/>
            <a:ext cx="907491" cy="907491"/>
          </a:xfrm>
          <a:prstGeom prst="rect">
            <a:avLst/>
          </a:prstGeom>
        </p:spPr>
      </p:pic>
      <p:pic>
        <p:nvPicPr>
          <p:cNvPr id="28" name="icone mains">
            <a:extLst>
              <a:ext uri="{FF2B5EF4-FFF2-40B4-BE49-F238E27FC236}">
                <a16:creationId xmlns:a16="http://schemas.microsoft.com/office/drawing/2014/main" id="{132E4835-B373-38AB-16F2-2CCCB2F70FA1}"/>
              </a:ext>
            </a:extLst>
          </p:cNvPr>
          <p:cNvPicPr>
            <a:picLocks noGrp="1" noChangeAspect="1"/>
          </p:cNvPicPr>
          <p:nvPr/>
        </p:nvPicPr>
        <p:blipFill rotWithShape="1">
          <a:blip r:embed="rId6">
            <a:duotone>
              <a:prstClr val="black"/>
              <a:srgbClr val="0070C0">
                <a:tint val="45000"/>
                <a:satMod val="400000"/>
              </a:srgbClr>
            </a:duotone>
            <a:extLst>
              <a:ext uri="{BEBA8EAE-BF5A-486C-A8C5-ECC9F3942E4B}">
                <a14:imgProps xmlns:a14="http://schemas.microsoft.com/office/drawing/2010/main">
                  <a14:imgLayer r:embed="rId7">
                    <a14:imgEffect>
                      <a14:saturation sat="400000"/>
                    </a14:imgEffect>
                  </a14:imgLayer>
                </a14:imgProps>
              </a:ext>
            </a:extLst>
          </a:blip>
          <a:srcRect/>
          <a:stretch/>
        </p:blipFill>
        <p:spPr bwMode="gray">
          <a:xfrm>
            <a:off x="6459971" y="2113697"/>
            <a:ext cx="949470" cy="949470"/>
          </a:xfrm>
          <a:prstGeom prst="rect">
            <a:avLst/>
          </a:prstGeom>
          <a:noFill/>
        </p:spPr>
      </p:pic>
      <p:grpSp>
        <p:nvGrpSpPr>
          <p:cNvPr id="29" name="Groupe 28">
            <a:extLst>
              <a:ext uri="{FF2B5EF4-FFF2-40B4-BE49-F238E27FC236}">
                <a16:creationId xmlns:a16="http://schemas.microsoft.com/office/drawing/2014/main" id="{33158428-920F-FE77-3365-B5180FFB47E1}"/>
              </a:ext>
            </a:extLst>
          </p:cNvPr>
          <p:cNvGrpSpPr/>
          <p:nvPr/>
        </p:nvGrpSpPr>
        <p:grpSpPr>
          <a:xfrm>
            <a:off x="4693890" y="1165034"/>
            <a:ext cx="339996" cy="339996"/>
            <a:chOff x="9340752" y="4155697"/>
            <a:chExt cx="339996" cy="339996"/>
          </a:xfrm>
        </p:grpSpPr>
        <p:sp>
          <p:nvSpPr>
            <p:cNvPr id="30" name="Rectangle : coins arrondis 29">
              <a:extLst>
                <a:ext uri="{FF2B5EF4-FFF2-40B4-BE49-F238E27FC236}">
                  <a16:creationId xmlns:a16="http://schemas.microsoft.com/office/drawing/2014/main" id="{F62850F6-2A69-D129-CAC4-DFECEEE0EAA4}"/>
                </a:ext>
              </a:extLst>
            </p:cNvPr>
            <p:cNvSpPr/>
            <p:nvPr/>
          </p:nvSpPr>
          <p:spPr>
            <a:xfrm rot="2700000">
              <a:off x="9420750" y="4235695"/>
              <a:ext cx="180000" cy="180000"/>
            </a:xfrm>
            <a:prstGeom prst="roundRect">
              <a:avLst>
                <a:gd name="adj" fmla="val 10273"/>
              </a:avLst>
            </a:prstGeom>
            <a:solidFill>
              <a:srgbClr val="E2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sp>
          <p:nvSpPr>
            <p:cNvPr id="31" name="Rectangle : coins arrondis 30">
              <a:extLst>
                <a:ext uri="{FF2B5EF4-FFF2-40B4-BE49-F238E27FC236}">
                  <a16:creationId xmlns:a16="http://schemas.microsoft.com/office/drawing/2014/main" id="{23B4F45D-9DBF-0496-2824-D8319D6A1EBC}"/>
                </a:ext>
              </a:extLst>
            </p:cNvPr>
            <p:cNvSpPr/>
            <p:nvPr/>
          </p:nvSpPr>
          <p:spPr>
            <a:xfrm rot="2700000">
              <a:off x="9340752" y="4155697"/>
              <a:ext cx="339996" cy="339996"/>
            </a:xfrm>
            <a:prstGeom prst="roundRect">
              <a:avLst>
                <a:gd name="adj" fmla="val 10273"/>
              </a:avLst>
            </a:prstGeom>
            <a:noFill/>
            <a:ln w="19050">
              <a:solidFill>
                <a:srgbClr val="E20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grpSp>
      <p:grpSp>
        <p:nvGrpSpPr>
          <p:cNvPr id="32" name="Groupe 31">
            <a:extLst>
              <a:ext uri="{FF2B5EF4-FFF2-40B4-BE49-F238E27FC236}">
                <a16:creationId xmlns:a16="http://schemas.microsoft.com/office/drawing/2014/main" id="{465845DB-4C77-922F-4295-46BAC28BB7D9}"/>
              </a:ext>
            </a:extLst>
          </p:cNvPr>
          <p:cNvGrpSpPr/>
          <p:nvPr/>
        </p:nvGrpSpPr>
        <p:grpSpPr>
          <a:xfrm>
            <a:off x="3938338" y="5571498"/>
            <a:ext cx="339996" cy="339996"/>
            <a:chOff x="5926002" y="4155697"/>
            <a:chExt cx="339996" cy="339996"/>
          </a:xfrm>
        </p:grpSpPr>
        <p:sp>
          <p:nvSpPr>
            <p:cNvPr id="33" name="Rectangle : coins arrondis 32">
              <a:extLst>
                <a:ext uri="{FF2B5EF4-FFF2-40B4-BE49-F238E27FC236}">
                  <a16:creationId xmlns:a16="http://schemas.microsoft.com/office/drawing/2014/main" id="{190DC56E-C57E-CC0E-E13A-D8424F88B387}"/>
                </a:ext>
              </a:extLst>
            </p:cNvPr>
            <p:cNvSpPr/>
            <p:nvPr/>
          </p:nvSpPr>
          <p:spPr>
            <a:xfrm rot="2700000">
              <a:off x="6006000" y="4235695"/>
              <a:ext cx="180000" cy="180000"/>
            </a:xfrm>
            <a:prstGeom prst="roundRect">
              <a:avLst>
                <a:gd name="adj" fmla="val 10273"/>
              </a:avLst>
            </a:prstGeom>
            <a:solidFill>
              <a:srgbClr val="3D5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sp>
          <p:nvSpPr>
            <p:cNvPr id="34" name="Rectangle : coins arrondis 33">
              <a:extLst>
                <a:ext uri="{FF2B5EF4-FFF2-40B4-BE49-F238E27FC236}">
                  <a16:creationId xmlns:a16="http://schemas.microsoft.com/office/drawing/2014/main" id="{7CD83E20-B7CF-8980-C03B-E932D10A58DB}"/>
                </a:ext>
              </a:extLst>
            </p:cNvPr>
            <p:cNvSpPr/>
            <p:nvPr/>
          </p:nvSpPr>
          <p:spPr>
            <a:xfrm rot="2700000">
              <a:off x="5926002" y="4155697"/>
              <a:ext cx="339996" cy="339996"/>
            </a:xfrm>
            <a:prstGeom prst="roundRect">
              <a:avLst>
                <a:gd name="adj" fmla="val 10273"/>
              </a:avLst>
            </a:prstGeom>
            <a:noFill/>
            <a:ln w="19050">
              <a:solidFill>
                <a:srgbClr val="3D5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grpSp>
      <p:grpSp>
        <p:nvGrpSpPr>
          <p:cNvPr id="35" name="Groupe 34">
            <a:extLst>
              <a:ext uri="{FF2B5EF4-FFF2-40B4-BE49-F238E27FC236}">
                <a16:creationId xmlns:a16="http://schemas.microsoft.com/office/drawing/2014/main" id="{8E4F5BFA-30E1-9EE9-1991-ACF934841436}"/>
              </a:ext>
            </a:extLst>
          </p:cNvPr>
          <p:cNvGrpSpPr/>
          <p:nvPr/>
        </p:nvGrpSpPr>
        <p:grpSpPr>
          <a:xfrm>
            <a:off x="8399036" y="4307481"/>
            <a:ext cx="339996" cy="339996"/>
            <a:chOff x="9340752" y="4155697"/>
            <a:chExt cx="339996" cy="339996"/>
          </a:xfrm>
        </p:grpSpPr>
        <p:sp>
          <p:nvSpPr>
            <p:cNvPr id="36" name="Rectangle : coins arrondis 35">
              <a:extLst>
                <a:ext uri="{FF2B5EF4-FFF2-40B4-BE49-F238E27FC236}">
                  <a16:creationId xmlns:a16="http://schemas.microsoft.com/office/drawing/2014/main" id="{0E800932-2861-67B4-B2A7-BB371ECA828A}"/>
                </a:ext>
              </a:extLst>
            </p:cNvPr>
            <p:cNvSpPr/>
            <p:nvPr/>
          </p:nvSpPr>
          <p:spPr>
            <a:xfrm rot="2700000">
              <a:off x="9420750" y="4235695"/>
              <a:ext cx="180000" cy="180000"/>
            </a:xfrm>
            <a:prstGeom prst="roundRect">
              <a:avLst>
                <a:gd name="adj" fmla="val 10273"/>
              </a:avLst>
            </a:prstGeom>
            <a:solidFill>
              <a:srgbClr val="14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sp>
          <p:nvSpPr>
            <p:cNvPr id="37" name="Rectangle : coins arrondis 36">
              <a:extLst>
                <a:ext uri="{FF2B5EF4-FFF2-40B4-BE49-F238E27FC236}">
                  <a16:creationId xmlns:a16="http://schemas.microsoft.com/office/drawing/2014/main" id="{99A4355B-8013-8113-4882-96DDF13EF995}"/>
                </a:ext>
              </a:extLst>
            </p:cNvPr>
            <p:cNvSpPr/>
            <p:nvPr/>
          </p:nvSpPr>
          <p:spPr>
            <a:xfrm rot="2700000">
              <a:off x="9340752" y="4155697"/>
              <a:ext cx="339996" cy="339996"/>
            </a:xfrm>
            <a:prstGeom prst="roundRect">
              <a:avLst>
                <a:gd name="adj" fmla="val 10273"/>
              </a:avLst>
            </a:prstGeom>
            <a:noFill/>
            <a:ln w="19050">
              <a:solidFill>
                <a:srgbClr val="14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grpSp>
      <p:sp>
        <p:nvSpPr>
          <p:cNvPr id="38" name="ZoneTexte 37">
            <a:extLst>
              <a:ext uri="{FF2B5EF4-FFF2-40B4-BE49-F238E27FC236}">
                <a16:creationId xmlns:a16="http://schemas.microsoft.com/office/drawing/2014/main" id="{60AFC729-D103-6502-13CC-DC2976DE6172}"/>
              </a:ext>
            </a:extLst>
          </p:cNvPr>
          <p:cNvSpPr txBox="1"/>
          <p:nvPr/>
        </p:nvSpPr>
        <p:spPr>
          <a:xfrm>
            <a:off x="4993827" y="1138227"/>
            <a:ext cx="1295400" cy="369332"/>
          </a:xfrm>
          <a:prstGeom prst="rect">
            <a:avLst/>
          </a:prstGeom>
          <a:noFill/>
        </p:spPr>
        <p:txBody>
          <a:bodyPr wrap="square">
            <a:spAutoFit/>
          </a:bodyPr>
          <a:lstStyle/>
          <a:p>
            <a:pPr algn="ctr"/>
            <a:r>
              <a:rPr lang="fr-FR" sz="1800" b="0" kern="0">
                <a:solidFill>
                  <a:srgbClr val="E2007A"/>
                </a:solidFill>
                <a:latin typeface="Poppins Medium" panose="00000600000000000000" pitchFamily="2" charset="0"/>
                <a:ea typeface="Roboto Light" panose="02000000000000000000" pitchFamily="2" charset="0"/>
                <a:cs typeface="Poppins Medium" panose="00000600000000000000" pitchFamily="2" charset="0"/>
              </a:rPr>
              <a:t>Interagir</a:t>
            </a:r>
          </a:p>
        </p:txBody>
      </p:sp>
      <p:sp>
        <p:nvSpPr>
          <p:cNvPr id="39" name="ZoneTexte 38">
            <a:extLst>
              <a:ext uri="{FF2B5EF4-FFF2-40B4-BE49-F238E27FC236}">
                <a16:creationId xmlns:a16="http://schemas.microsoft.com/office/drawing/2014/main" id="{C3F8F04F-33B4-21AF-0EB2-6425B9244807}"/>
              </a:ext>
            </a:extLst>
          </p:cNvPr>
          <p:cNvSpPr txBox="1"/>
          <p:nvPr/>
        </p:nvSpPr>
        <p:spPr>
          <a:xfrm>
            <a:off x="8818126" y="4297257"/>
            <a:ext cx="1443871" cy="646331"/>
          </a:xfrm>
          <a:prstGeom prst="rect">
            <a:avLst/>
          </a:prstGeom>
          <a:noFill/>
        </p:spPr>
        <p:txBody>
          <a:bodyPr wrap="square">
            <a:spAutoFit/>
          </a:bodyPr>
          <a:lstStyle/>
          <a:p>
            <a:pPr algn="ctr"/>
            <a:r>
              <a:rPr lang="fr-FR" sz="1800" b="0" kern="0">
                <a:solidFill>
                  <a:srgbClr val="141C58"/>
                </a:solidFill>
                <a:latin typeface="Poppins Medium" panose="00000600000000000000" pitchFamily="2" charset="0"/>
                <a:ea typeface="Roboto Light" panose="02000000000000000000" pitchFamily="2" charset="0"/>
                <a:cs typeface="Poppins Medium" panose="00000600000000000000" pitchFamily="2" charset="0"/>
              </a:rPr>
              <a:t>Collecter &amp; analyser</a:t>
            </a:r>
          </a:p>
        </p:txBody>
      </p:sp>
      <p:sp>
        <p:nvSpPr>
          <p:cNvPr id="40" name="ZoneTexte 39">
            <a:extLst>
              <a:ext uri="{FF2B5EF4-FFF2-40B4-BE49-F238E27FC236}">
                <a16:creationId xmlns:a16="http://schemas.microsoft.com/office/drawing/2014/main" id="{AF69CEA8-840D-4EBC-E6C6-E1C9DB7FFC64}"/>
              </a:ext>
            </a:extLst>
          </p:cNvPr>
          <p:cNvSpPr txBox="1"/>
          <p:nvPr/>
        </p:nvSpPr>
        <p:spPr>
          <a:xfrm>
            <a:off x="2433542" y="5538678"/>
            <a:ext cx="1526244" cy="369332"/>
          </a:xfrm>
          <a:prstGeom prst="rect">
            <a:avLst/>
          </a:prstGeom>
          <a:noFill/>
        </p:spPr>
        <p:txBody>
          <a:bodyPr wrap="square">
            <a:spAutoFit/>
          </a:bodyPr>
          <a:lstStyle/>
          <a:p>
            <a:pPr algn="ctr"/>
            <a:r>
              <a:rPr lang="fr-FR" sz="1800" b="0" kern="0">
                <a:solidFill>
                  <a:srgbClr val="3D5AFE"/>
                </a:solidFill>
                <a:latin typeface="Poppins Medium" panose="00000600000000000000" pitchFamily="2" charset="0"/>
                <a:ea typeface="Roboto Light" panose="02000000000000000000" pitchFamily="2" charset="0"/>
                <a:cs typeface="Poppins Medium" panose="00000600000000000000" pitchFamily="2" charset="0"/>
              </a:rPr>
              <a:t>Impacter</a:t>
            </a:r>
          </a:p>
        </p:txBody>
      </p:sp>
      <p:grpSp>
        <p:nvGrpSpPr>
          <p:cNvPr id="41" name="Groupe 40">
            <a:extLst>
              <a:ext uri="{FF2B5EF4-FFF2-40B4-BE49-F238E27FC236}">
                <a16:creationId xmlns:a16="http://schemas.microsoft.com/office/drawing/2014/main" id="{13DC7FD1-E8D0-0D5B-F687-102EEB7C6CA6}"/>
              </a:ext>
            </a:extLst>
          </p:cNvPr>
          <p:cNvGrpSpPr/>
          <p:nvPr/>
        </p:nvGrpSpPr>
        <p:grpSpPr>
          <a:xfrm>
            <a:off x="4863888" y="1578234"/>
            <a:ext cx="191450" cy="390266"/>
            <a:chOff x="4076700" y="1795463"/>
            <a:chExt cx="191450" cy="390266"/>
          </a:xfrm>
        </p:grpSpPr>
        <p:cxnSp>
          <p:nvCxnSpPr>
            <p:cNvPr id="42" name="Connecteur droit 41">
              <a:extLst>
                <a:ext uri="{FF2B5EF4-FFF2-40B4-BE49-F238E27FC236}">
                  <a16:creationId xmlns:a16="http://schemas.microsoft.com/office/drawing/2014/main" id="{F0128DE5-9CF9-3B26-362D-FE0C45029D30}"/>
                </a:ext>
              </a:extLst>
            </p:cNvPr>
            <p:cNvCxnSpPr>
              <a:cxnSpLocks/>
            </p:cNvCxnSpPr>
            <p:nvPr/>
          </p:nvCxnSpPr>
          <p:spPr>
            <a:xfrm>
              <a:off x="4076700" y="1795463"/>
              <a:ext cx="0" cy="208464"/>
            </a:xfrm>
            <a:prstGeom prst="line">
              <a:avLst/>
            </a:prstGeom>
            <a:ln>
              <a:solidFill>
                <a:srgbClr val="E2007A"/>
              </a:solidFill>
              <a:prstDash val="sysDash"/>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2F130C0A-BE36-7986-EB99-EF6046591D55}"/>
                </a:ext>
              </a:extLst>
            </p:cNvPr>
            <p:cNvCxnSpPr>
              <a:cxnSpLocks/>
            </p:cNvCxnSpPr>
            <p:nvPr/>
          </p:nvCxnSpPr>
          <p:spPr>
            <a:xfrm>
              <a:off x="4077597" y="1995176"/>
              <a:ext cx="190553" cy="190553"/>
            </a:xfrm>
            <a:prstGeom prst="line">
              <a:avLst/>
            </a:prstGeom>
            <a:ln>
              <a:solidFill>
                <a:srgbClr val="E2007A"/>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 name="Groupe 14">
            <a:extLst>
              <a:ext uri="{FF2B5EF4-FFF2-40B4-BE49-F238E27FC236}">
                <a16:creationId xmlns:a16="http://schemas.microsoft.com/office/drawing/2014/main" id="{A5DB3AE1-7E8C-78FB-C033-4FE86989F5DF}"/>
              </a:ext>
            </a:extLst>
          </p:cNvPr>
          <p:cNvGrpSpPr/>
          <p:nvPr/>
        </p:nvGrpSpPr>
        <p:grpSpPr>
          <a:xfrm>
            <a:off x="8041481" y="4188619"/>
            <a:ext cx="407346" cy="168653"/>
            <a:chOff x="8041481" y="4188619"/>
            <a:chExt cx="407346" cy="168653"/>
          </a:xfrm>
        </p:grpSpPr>
        <p:cxnSp>
          <p:nvCxnSpPr>
            <p:cNvPr id="44" name="Connecteur droit 43">
              <a:extLst>
                <a:ext uri="{FF2B5EF4-FFF2-40B4-BE49-F238E27FC236}">
                  <a16:creationId xmlns:a16="http://schemas.microsoft.com/office/drawing/2014/main" id="{6541B95F-7410-0704-4AF6-262905533578}"/>
                </a:ext>
              </a:extLst>
            </p:cNvPr>
            <p:cNvCxnSpPr>
              <a:cxnSpLocks/>
              <a:stCxn id="37" idx="1"/>
            </p:cNvCxnSpPr>
            <p:nvPr/>
          </p:nvCxnSpPr>
          <p:spPr>
            <a:xfrm flipH="1" flipV="1">
              <a:off x="8280174" y="4188619"/>
              <a:ext cx="168653" cy="168653"/>
            </a:xfrm>
            <a:prstGeom prst="line">
              <a:avLst/>
            </a:prstGeom>
            <a:ln>
              <a:solidFill>
                <a:srgbClr val="141C58"/>
              </a:solidFill>
              <a:prstDash val="sysDash"/>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188E0392-0E49-994C-57CF-5EFF9EF6B177}"/>
                </a:ext>
              </a:extLst>
            </p:cNvPr>
            <p:cNvCxnSpPr>
              <a:cxnSpLocks/>
            </p:cNvCxnSpPr>
            <p:nvPr/>
          </p:nvCxnSpPr>
          <p:spPr>
            <a:xfrm flipH="1">
              <a:off x="8041481" y="4188619"/>
              <a:ext cx="238693" cy="0"/>
            </a:xfrm>
            <a:prstGeom prst="line">
              <a:avLst/>
            </a:prstGeom>
            <a:ln>
              <a:solidFill>
                <a:srgbClr val="141C58"/>
              </a:soli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oupe 15">
            <a:extLst>
              <a:ext uri="{FF2B5EF4-FFF2-40B4-BE49-F238E27FC236}">
                <a16:creationId xmlns:a16="http://schemas.microsoft.com/office/drawing/2014/main" id="{1E234763-7177-51AE-EB76-E10B3B18ECA3}"/>
              </a:ext>
            </a:extLst>
          </p:cNvPr>
          <p:cNvGrpSpPr/>
          <p:nvPr/>
        </p:nvGrpSpPr>
        <p:grpSpPr>
          <a:xfrm>
            <a:off x="4219853" y="5418330"/>
            <a:ext cx="457546" cy="195886"/>
            <a:chOff x="4219853" y="5418330"/>
            <a:chExt cx="457546" cy="195886"/>
          </a:xfrm>
        </p:grpSpPr>
        <p:cxnSp>
          <p:nvCxnSpPr>
            <p:cNvPr id="46" name="Connecteur droit 45">
              <a:extLst>
                <a:ext uri="{FF2B5EF4-FFF2-40B4-BE49-F238E27FC236}">
                  <a16:creationId xmlns:a16="http://schemas.microsoft.com/office/drawing/2014/main" id="{32BC2A94-4A09-406E-8CA0-9BA613D9FC1A}"/>
                </a:ext>
              </a:extLst>
            </p:cNvPr>
            <p:cNvCxnSpPr>
              <a:cxnSpLocks/>
            </p:cNvCxnSpPr>
            <p:nvPr/>
          </p:nvCxnSpPr>
          <p:spPr>
            <a:xfrm>
              <a:off x="4219853" y="5614216"/>
              <a:ext cx="257794" cy="0"/>
            </a:xfrm>
            <a:prstGeom prst="line">
              <a:avLst/>
            </a:prstGeom>
            <a:ln>
              <a:solidFill>
                <a:srgbClr val="3D5AFE"/>
              </a:solidFill>
              <a:prstDash val="sysDash"/>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A7EF9D7B-1D53-2476-D1E0-C6CABED4BCA8}"/>
                </a:ext>
              </a:extLst>
            </p:cNvPr>
            <p:cNvCxnSpPr>
              <a:cxnSpLocks/>
            </p:cNvCxnSpPr>
            <p:nvPr/>
          </p:nvCxnSpPr>
          <p:spPr>
            <a:xfrm flipV="1">
              <a:off x="4481513" y="5418330"/>
              <a:ext cx="195886" cy="195886"/>
            </a:xfrm>
            <a:prstGeom prst="line">
              <a:avLst/>
            </a:prstGeom>
            <a:ln>
              <a:solidFill>
                <a:srgbClr val="3D5AFE"/>
              </a:solidFill>
              <a:prstDash val="sysDash"/>
            </a:ln>
          </p:spPr>
          <p:style>
            <a:lnRef idx="1">
              <a:schemeClr val="accent1"/>
            </a:lnRef>
            <a:fillRef idx="0">
              <a:schemeClr val="accent1"/>
            </a:fillRef>
            <a:effectRef idx="0">
              <a:schemeClr val="accent1"/>
            </a:effectRef>
            <a:fontRef idx="minor">
              <a:schemeClr val="tx1"/>
            </a:fontRef>
          </p:style>
        </p:cxnSp>
      </p:grpSp>
      <p:pic>
        <p:nvPicPr>
          <p:cNvPr id="48" name="Image 47">
            <a:extLst>
              <a:ext uri="{FF2B5EF4-FFF2-40B4-BE49-F238E27FC236}">
                <a16:creationId xmlns:a16="http://schemas.microsoft.com/office/drawing/2014/main" id="{35F7781E-528B-80EF-C2AD-9735C6B6EC7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55983" y="2725621"/>
            <a:ext cx="1443869" cy="1345926"/>
          </a:xfrm>
          <a:prstGeom prst="rect">
            <a:avLst/>
          </a:prstGeom>
        </p:spPr>
      </p:pic>
      <p:sp>
        <p:nvSpPr>
          <p:cNvPr id="49" name="Espace réservé du contenu 11">
            <a:extLst>
              <a:ext uri="{FF2B5EF4-FFF2-40B4-BE49-F238E27FC236}">
                <a16:creationId xmlns:a16="http://schemas.microsoft.com/office/drawing/2014/main" id="{5C1C4F8A-1EC1-5C6F-F57B-FC40EADFEFFB}"/>
              </a:ext>
            </a:extLst>
          </p:cNvPr>
          <p:cNvSpPr txBox="1">
            <a:spLocks/>
          </p:cNvSpPr>
          <p:nvPr/>
        </p:nvSpPr>
        <p:spPr>
          <a:xfrm>
            <a:off x="589636" y="2182934"/>
            <a:ext cx="2376563" cy="435983"/>
          </a:xfrm>
          <a:prstGeom prst="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spcBef>
                <a:spcPts val="0"/>
              </a:spcBef>
              <a:buClr>
                <a:srgbClr val="E2007A"/>
              </a:buClr>
            </a:pPr>
            <a:r>
              <a:rPr lang="fr-FR" sz="1400" b="0">
                <a:solidFill>
                  <a:schemeClr val="bg1">
                    <a:lumMod val="50000"/>
                  </a:schemeClr>
                </a:solidFill>
                <a:latin typeface="Poppins Medium" panose="00000600000000000000" pitchFamily="2" charset="0"/>
                <a:cs typeface="Poppins Medium" panose="00000600000000000000" pitchFamily="2" charset="0"/>
              </a:rPr>
              <a:t>Centre de Contact</a:t>
            </a:r>
          </a:p>
        </p:txBody>
      </p:sp>
      <p:pic>
        <p:nvPicPr>
          <p:cNvPr id="50" name="Image 49">
            <a:extLst>
              <a:ext uri="{FF2B5EF4-FFF2-40B4-BE49-F238E27FC236}">
                <a16:creationId xmlns:a16="http://schemas.microsoft.com/office/drawing/2014/main" id="{741FCD13-CBE5-6C7F-63D3-8ADFC48FFE9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688918" y="2827290"/>
            <a:ext cx="1443871" cy="1142589"/>
          </a:xfrm>
          <a:prstGeom prst="rect">
            <a:avLst/>
          </a:prstGeom>
        </p:spPr>
      </p:pic>
      <p:sp>
        <p:nvSpPr>
          <p:cNvPr id="51" name="Espace réservé du contenu 11">
            <a:extLst>
              <a:ext uri="{FF2B5EF4-FFF2-40B4-BE49-F238E27FC236}">
                <a16:creationId xmlns:a16="http://schemas.microsoft.com/office/drawing/2014/main" id="{A642BAF1-4FB6-A76A-914E-6280FD0921FC}"/>
              </a:ext>
            </a:extLst>
          </p:cNvPr>
          <p:cNvSpPr txBox="1">
            <a:spLocks/>
          </p:cNvSpPr>
          <p:nvPr/>
        </p:nvSpPr>
        <p:spPr>
          <a:xfrm>
            <a:off x="9222572" y="2182934"/>
            <a:ext cx="2376563" cy="435983"/>
          </a:xfrm>
          <a:prstGeom prst="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spcBef>
                <a:spcPts val="0"/>
              </a:spcBef>
              <a:buClr>
                <a:srgbClr val="E2007A"/>
              </a:buClr>
            </a:pPr>
            <a:r>
              <a:rPr lang="fr-FR" sz="1400" b="0">
                <a:solidFill>
                  <a:schemeClr val="bg1">
                    <a:lumMod val="50000"/>
                  </a:schemeClr>
                </a:solidFill>
                <a:latin typeface="Poppins Medium" panose="00000600000000000000" pitchFamily="2" charset="0"/>
                <a:cs typeface="Poppins Medium" panose="00000600000000000000" pitchFamily="2" charset="0"/>
              </a:rPr>
              <a:t>Voix du client</a:t>
            </a:r>
          </a:p>
        </p:txBody>
      </p:sp>
    </p:spTree>
    <p:extLst>
      <p:ext uri="{BB962C8B-B14F-4D97-AF65-F5344CB8AC3E}">
        <p14:creationId xmlns:p14="http://schemas.microsoft.com/office/powerpoint/2010/main" val="1624148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750"/>
                                </p:stCondLst>
                                <p:childTnLst>
                                  <p:par>
                                    <p:cTn id="12" presetID="2" presetClass="entr" presetSubtype="8" fill="hold" grpId="0" nodeType="afterEffect" p14:presetBounceEnd="60000">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14:bounceEnd="60000">
                                          <p:cBhvr additive="base">
                                            <p:cTn id="14" dur="500" fill="hold"/>
                                            <p:tgtEl>
                                              <p:spTgt spid="49"/>
                                            </p:tgtEl>
                                            <p:attrNameLst>
                                              <p:attrName>ppt_x</p:attrName>
                                            </p:attrNameLst>
                                          </p:cBhvr>
                                          <p:tavLst>
                                            <p:tav tm="0">
                                              <p:val>
                                                <p:strVal val="0-#ppt_w/2"/>
                                              </p:val>
                                            </p:tav>
                                            <p:tav tm="100000">
                                              <p:val>
                                                <p:strVal val="#ppt_x"/>
                                              </p:val>
                                            </p:tav>
                                          </p:tavLst>
                                        </p:anim>
                                        <p:anim calcmode="lin" valueType="num" p14:bounceEnd="60000">
                                          <p:cBhvr additive="base">
                                            <p:cTn id="15" dur="500" fill="hold"/>
                                            <p:tgtEl>
                                              <p:spTgt spid="4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14:presetBounceEnd="60000">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14:bounceEnd="60000">
                                          <p:cBhvr additive="base">
                                            <p:cTn id="18" dur="500" fill="hold"/>
                                            <p:tgtEl>
                                              <p:spTgt spid="48"/>
                                            </p:tgtEl>
                                            <p:attrNameLst>
                                              <p:attrName>ppt_x</p:attrName>
                                            </p:attrNameLst>
                                          </p:cBhvr>
                                          <p:tavLst>
                                            <p:tav tm="0">
                                              <p:val>
                                                <p:strVal val="0-#ppt_w/2"/>
                                              </p:val>
                                            </p:tav>
                                            <p:tav tm="100000">
                                              <p:val>
                                                <p:strVal val="#ppt_x"/>
                                              </p:val>
                                            </p:tav>
                                          </p:tavLst>
                                        </p:anim>
                                        <p:anim calcmode="lin" valueType="num" p14:bounceEnd="60000">
                                          <p:cBhvr additive="base">
                                            <p:cTn id="19"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par>
                                    <p:cTn id="25" presetID="10" presetClass="entr" presetSubtype="0" fill="hold" nodeType="withEffect">
                                      <p:stCondLst>
                                        <p:cond delay="25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750"/>
                                </p:stCondLst>
                                <p:childTnLst>
                                  <p:par>
                                    <p:cTn id="29" presetID="2" presetClass="entr" presetSubtype="2" fill="hold" grpId="0" nodeType="afterEffect" p14:presetBounceEnd="60000">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14:bounceEnd="60000">
                                          <p:cBhvr additive="base">
                                            <p:cTn id="31" dur="500" fill="hold"/>
                                            <p:tgtEl>
                                              <p:spTgt spid="51"/>
                                            </p:tgtEl>
                                            <p:attrNameLst>
                                              <p:attrName>ppt_x</p:attrName>
                                            </p:attrNameLst>
                                          </p:cBhvr>
                                          <p:tavLst>
                                            <p:tav tm="0">
                                              <p:val>
                                                <p:strVal val="1+#ppt_w/2"/>
                                              </p:val>
                                            </p:tav>
                                            <p:tav tm="100000">
                                              <p:val>
                                                <p:strVal val="#ppt_x"/>
                                              </p:val>
                                            </p:tav>
                                          </p:tavLst>
                                        </p:anim>
                                        <p:anim calcmode="lin" valueType="num" p14:bounceEnd="60000">
                                          <p:cBhvr additive="base">
                                            <p:cTn id="32" dur="500" fill="hold"/>
                                            <p:tgtEl>
                                              <p:spTgt spid="5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14:presetBounceEnd="60000">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14:bounceEnd="60000">
                                          <p:cBhvr additive="base">
                                            <p:cTn id="35" dur="500" fill="hold"/>
                                            <p:tgtEl>
                                              <p:spTgt spid="50"/>
                                            </p:tgtEl>
                                            <p:attrNameLst>
                                              <p:attrName>ppt_x</p:attrName>
                                            </p:attrNameLst>
                                          </p:cBhvr>
                                          <p:tavLst>
                                            <p:tav tm="0">
                                              <p:val>
                                                <p:strVal val="1+#ppt_w/2"/>
                                              </p:val>
                                            </p:tav>
                                            <p:tav tm="100000">
                                              <p:val>
                                                <p:strVal val="#ppt_x"/>
                                              </p:val>
                                            </p:tav>
                                          </p:tavLst>
                                        </p:anim>
                                        <p:anim calcmode="lin" valueType="num" p14:bounceEnd="60000">
                                          <p:cBhvr additive="base">
                                            <p:cTn id="36"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par>
                                    <p:cTn id="42" presetID="1" presetClass="entr" presetSubtype="0" fill="hold" nodeType="withEffect">
                                      <p:stCondLst>
                                        <p:cond delay="0"/>
                                      </p:stCondLst>
                                      <p:childTnLst>
                                        <p:set>
                                          <p:cBhvr>
                                            <p:cTn id="43" dur="1" fill="hold">
                                              <p:stCondLst>
                                                <p:cond delay="249"/>
                                              </p:stCondLst>
                                            </p:cTn>
                                            <p:tgtEl>
                                              <p:spTgt spid="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down)">
                                          <p:cBhvr>
                                            <p:cTn id="48" dur="500"/>
                                            <p:tgtEl>
                                              <p:spTgt spid="41"/>
                                            </p:tgtEl>
                                          </p:cBhvr>
                                        </p:animEffect>
                                      </p:childTnLst>
                                    </p:cTn>
                                  </p:par>
                                </p:childTnLst>
                              </p:cTn>
                            </p:par>
                            <p:par>
                              <p:cTn id="49" fill="hold">
                                <p:stCondLst>
                                  <p:cond delay="500"/>
                                </p:stCondLst>
                                <p:childTnLst>
                                  <p:par>
                                    <p:cTn id="50" presetID="53" presetClass="entr" presetSubtype="16"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250" fill="hold"/>
                                            <p:tgtEl>
                                              <p:spTgt spid="29"/>
                                            </p:tgtEl>
                                            <p:attrNameLst>
                                              <p:attrName>ppt_w</p:attrName>
                                            </p:attrNameLst>
                                          </p:cBhvr>
                                          <p:tavLst>
                                            <p:tav tm="0">
                                              <p:val>
                                                <p:fltVal val="0"/>
                                              </p:val>
                                            </p:tav>
                                            <p:tav tm="100000">
                                              <p:val>
                                                <p:strVal val="#ppt_w"/>
                                              </p:val>
                                            </p:tav>
                                          </p:tavLst>
                                        </p:anim>
                                        <p:anim calcmode="lin" valueType="num">
                                          <p:cBhvr>
                                            <p:cTn id="53" dur="250" fill="hold"/>
                                            <p:tgtEl>
                                              <p:spTgt spid="29"/>
                                            </p:tgtEl>
                                            <p:attrNameLst>
                                              <p:attrName>ppt_h</p:attrName>
                                            </p:attrNameLst>
                                          </p:cBhvr>
                                          <p:tavLst>
                                            <p:tav tm="0">
                                              <p:val>
                                                <p:fltVal val="0"/>
                                              </p:val>
                                            </p:tav>
                                            <p:tav tm="100000">
                                              <p:val>
                                                <p:strVal val="#ppt_h"/>
                                              </p:val>
                                            </p:tav>
                                          </p:tavLst>
                                        </p:anim>
                                        <p:animEffect transition="in" filter="fade">
                                          <p:cBhvr>
                                            <p:cTn id="54" dur="250"/>
                                            <p:tgtEl>
                                              <p:spTgt spid="29"/>
                                            </p:tgtEl>
                                          </p:cBhvr>
                                        </p:animEffect>
                                      </p:childTnLst>
                                    </p:cTn>
                                  </p:par>
                                  <p:par>
                                    <p:cTn id="55" presetID="2" presetClass="entr" presetSubtype="2" fill="hold" grpId="0" nodeType="withEffect" p14:presetBounceEnd="60000">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14:bounceEnd="60000">
                                          <p:cBhvr additive="base">
                                            <p:cTn id="57" dur="500" fill="hold"/>
                                            <p:tgtEl>
                                              <p:spTgt spid="38"/>
                                            </p:tgtEl>
                                            <p:attrNameLst>
                                              <p:attrName>ppt_x</p:attrName>
                                            </p:attrNameLst>
                                          </p:cBhvr>
                                          <p:tavLst>
                                            <p:tav tm="0">
                                              <p:val>
                                                <p:strVal val="1+#ppt_w/2"/>
                                              </p:val>
                                            </p:tav>
                                            <p:tav tm="100000">
                                              <p:val>
                                                <p:strVal val="#ppt_x"/>
                                              </p:val>
                                            </p:tav>
                                          </p:tavLst>
                                        </p:anim>
                                        <p:anim calcmode="lin" valueType="num" p14:bounceEnd="60000">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2" presetClass="entr" presetSubtype="8" fill="hold" nodeType="withEffect">
                                      <p:stCondLst>
                                        <p:cond delay="25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par>
                              <p:cTn id="62" fill="hold">
                                <p:stCondLst>
                                  <p:cond delay="1250"/>
                                </p:stCondLst>
                                <p:childTnLst>
                                  <p:par>
                                    <p:cTn id="63" presetID="53" presetClass="entr" presetSubtype="16"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250" fill="hold"/>
                                            <p:tgtEl>
                                              <p:spTgt spid="35"/>
                                            </p:tgtEl>
                                            <p:attrNameLst>
                                              <p:attrName>ppt_w</p:attrName>
                                            </p:attrNameLst>
                                          </p:cBhvr>
                                          <p:tavLst>
                                            <p:tav tm="0">
                                              <p:val>
                                                <p:fltVal val="0"/>
                                              </p:val>
                                            </p:tav>
                                            <p:tav tm="100000">
                                              <p:val>
                                                <p:strVal val="#ppt_w"/>
                                              </p:val>
                                            </p:tav>
                                          </p:tavLst>
                                        </p:anim>
                                        <p:anim calcmode="lin" valueType="num">
                                          <p:cBhvr>
                                            <p:cTn id="66" dur="250" fill="hold"/>
                                            <p:tgtEl>
                                              <p:spTgt spid="35"/>
                                            </p:tgtEl>
                                            <p:attrNameLst>
                                              <p:attrName>ppt_h</p:attrName>
                                            </p:attrNameLst>
                                          </p:cBhvr>
                                          <p:tavLst>
                                            <p:tav tm="0">
                                              <p:val>
                                                <p:fltVal val="0"/>
                                              </p:val>
                                            </p:tav>
                                            <p:tav tm="100000">
                                              <p:val>
                                                <p:strVal val="#ppt_h"/>
                                              </p:val>
                                            </p:tav>
                                          </p:tavLst>
                                        </p:anim>
                                        <p:animEffect transition="in" filter="fade">
                                          <p:cBhvr>
                                            <p:cTn id="67" dur="250"/>
                                            <p:tgtEl>
                                              <p:spTgt spid="35"/>
                                            </p:tgtEl>
                                          </p:cBhvr>
                                        </p:animEffect>
                                      </p:childTnLst>
                                    </p:cTn>
                                  </p:par>
                                  <p:par>
                                    <p:cTn id="68" presetID="2" presetClass="entr" presetSubtype="2" fill="hold" grpId="0" nodeType="withEffect" p14:presetBounceEnd="60000">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14:bounceEnd="60000">
                                          <p:cBhvr additive="base">
                                            <p:cTn id="70" dur="500" fill="hold"/>
                                            <p:tgtEl>
                                              <p:spTgt spid="39"/>
                                            </p:tgtEl>
                                            <p:attrNameLst>
                                              <p:attrName>ppt_x</p:attrName>
                                            </p:attrNameLst>
                                          </p:cBhvr>
                                          <p:tavLst>
                                            <p:tav tm="0">
                                              <p:val>
                                                <p:strVal val="1+#ppt_w/2"/>
                                              </p:val>
                                            </p:tav>
                                            <p:tav tm="100000">
                                              <p:val>
                                                <p:strVal val="#ppt_x"/>
                                              </p:val>
                                            </p:tav>
                                          </p:tavLst>
                                        </p:anim>
                                        <p:anim calcmode="lin" valueType="num" p14:bounceEnd="60000">
                                          <p:cBhvr additive="base">
                                            <p:cTn id="71" dur="500" fill="hold"/>
                                            <p:tgtEl>
                                              <p:spTgt spid="39"/>
                                            </p:tgtEl>
                                            <p:attrNameLst>
                                              <p:attrName>ppt_y</p:attrName>
                                            </p:attrNameLst>
                                          </p:cBhvr>
                                          <p:tavLst>
                                            <p:tav tm="0">
                                              <p:val>
                                                <p:strVal val="#ppt_y"/>
                                              </p:val>
                                            </p:tav>
                                            <p:tav tm="100000">
                                              <p:val>
                                                <p:strVal val="#ppt_y"/>
                                              </p:val>
                                            </p:tav>
                                          </p:tavLst>
                                        </p:anim>
                                      </p:childTnLst>
                                    </p:cTn>
                                  </p:par>
                                  <p:par>
                                    <p:cTn id="72" presetID="22" presetClass="entr" presetSubtype="2" fill="hold" nodeType="withEffect">
                                      <p:stCondLst>
                                        <p:cond delay="500"/>
                                      </p:stCondLst>
                                      <p:childTnLst>
                                        <p:set>
                                          <p:cBhvr>
                                            <p:cTn id="73" dur="1" fill="hold">
                                              <p:stCondLst>
                                                <p:cond delay="0"/>
                                              </p:stCondLst>
                                            </p:cTn>
                                            <p:tgtEl>
                                              <p:spTgt spid="16"/>
                                            </p:tgtEl>
                                            <p:attrNameLst>
                                              <p:attrName>style.visibility</p:attrName>
                                            </p:attrNameLst>
                                          </p:cBhvr>
                                          <p:to>
                                            <p:strVal val="visible"/>
                                          </p:to>
                                        </p:set>
                                        <p:animEffect transition="in" filter="wipe(right)">
                                          <p:cBhvr>
                                            <p:cTn id="74" dur="500"/>
                                            <p:tgtEl>
                                              <p:spTgt spid="16"/>
                                            </p:tgtEl>
                                          </p:cBhvr>
                                        </p:animEffect>
                                      </p:childTnLst>
                                    </p:cTn>
                                  </p:par>
                                </p:childTnLst>
                              </p:cTn>
                            </p:par>
                            <p:par>
                              <p:cTn id="75" fill="hold">
                                <p:stCondLst>
                                  <p:cond delay="2250"/>
                                </p:stCondLst>
                                <p:childTnLst>
                                  <p:par>
                                    <p:cTn id="76" presetID="53" presetClass="entr" presetSubtype="16"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p:cTn id="78" dur="250" fill="hold"/>
                                            <p:tgtEl>
                                              <p:spTgt spid="32"/>
                                            </p:tgtEl>
                                            <p:attrNameLst>
                                              <p:attrName>ppt_w</p:attrName>
                                            </p:attrNameLst>
                                          </p:cBhvr>
                                          <p:tavLst>
                                            <p:tav tm="0">
                                              <p:val>
                                                <p:fltVal val="0"/>
                                              </p:val>
                                            </p:tav>
                                            <p:tav tm="100000">
                                              <p:val>
                                                <p:strVal val="#ppt_w"/>
                                              </p:val>
                                            </p:tav>
                                          </p:tavLst>
                                        </p:anim>
                                        <p:anim calcmode="lin" valueType="num">
                                          <p:cBhvr>
                                            <p:cTn id="79" dur="250" fill="hold"/>
                                            <p:tgtEl>
                                              <p:spTgt spid="32"/>
                                            </p:tgtEl>
                                            <p:attrNameLst>
                                              <p:attrName>ppt_h</p:attrName>
                                            </p:attrNameLst>
                                          </p:cBhvr>
                                          <p:tavLst>
                                            <p:tav tm="0">
                                              <p:val>
                                                <p:fltVal val="0"/>
                                              </p:val>
                                            </p:tav>
                                            <p:tav tm="100000">
                                              <p:val>
                                                <p:strVal val="#ppt_h"/>
                                              </p:val>
                                            </p:tav>
                                          </p:tavLst>
                                        </p:anim>
                                        <p:animEffect transition="in" filter="fade">
                                          <p:cBhvr>
                                            <p:cTn id="80" dur="250"/>
                                            <p:tgtEl>
                                              <p:spTgt spid="32"/>
                                            </p:tgtEl>
                                          </p:cBhvr>
                                        </p:animEffect>
                                      </p:childTnLst>
                                    </p:cTn>
                                  </p:par>
                                  <p:par>
                                    <p:cTn id="81" presetID="2" presetClass="entr" presetSubtype="8" fill="hold" grpId="0" nodeType="withEffect" p14:presetBounceEnd="60000">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14:bounceEnd="60000">
                                          <p:cBhvr additive="base">
                                            <p:cTn id="83" dur="500" fill="hold"/>
                                            <p:tgtEl>
                                              <p:spTgt spid="40"/>
                                            </p:tgtEl>
                                            <p:attrNameLst>
                                              <p:attrName>ppt_x</p:attrName>
                                            </p:attrNameLst>
                                          </p:cBhvr>
                                          <p:tavLst>
                                            <p:tav tm="0">
                                              <p:val>
                                                <p:strVal val="0-#ppt_w/2"/>
                                              </p:val>
                                            </p:tav>
                                            <p:tav tm="100000">
                                              <p:val>
                                                <p:strVal val="#ppt_x"/>
                                              </p:val>
                                            </p:tav>
                                          </p:tavLst>
                                        </p:anim>
                                        <p:anim calcmode="lin" valueType="num" p14:bounceEnd="60000">
                                          <p:cBhvr additive="base">
                                            <p:cTn id="84" dur="500" fill="hold"/>
                                            <p:tgtEl>
                                              <p:spTgt spid="40"/>
                                            </p:tgtEl>
                                            <p:attrNameLst>
                                              <p:attrName>ppt_y</p:attrName>
                                            </p:attrNameLst>
                                          </p:cBhvr>
                                          <p:tavLst>
                                            <p:tav tm="0">
                                              <p:val>
                                                <p:strVal val="#ppt_y"/>
                                              </p:val>
                                            </p:tav>
                                            <p:tav tm="100000">
                                              <p:val>
                                                <p:strVal val="#ppt_y"/>
                                              </p:val>
                                            </p:tav>
                                          </p:tavLst>
                                        </p:anim>
                                      </p:childTnLst>
                                    </p:cTn>
                                  </p:par>
                                </p:childTnLst>
                              </p:cTn>
                            </p:par>
                            <p:par>
                              <p:cTn id="85" fill="hold">
                                <p:stCondLst>
                                  <p:cond delay="2750"/>
                                </p:stCondLst>
                                <p:childTnLst>
                                  <p:par>
                                    <p:cTn id="86" presetID="2" presetClass="entr" presetSubtype="4" fill="hold" grpId="0" nodeType="afterEffect" p14:presetBounceEnd="60000">
                                      <p:stCondLst>
                                        <p:cond delay="500"/>
                                      </p:stCondLst>
                                      <p:childTnLst>
                                        <p:set>
                                          <p:cBhvr>
                                            <p:cTn id="87" dur="1" fill="hold">
                                              <p:stCondLst>
                                                <p:cond delay="0"/>
                                              </p:stCondLst>
                                            </p:cTn>
                                            <p:tgtEl>
                                              <p:spTgt spid="12"/>
                                            </p:tgtEl>
                                            <p:attrNameLst>
                                              <p:attrName>style.visibility</p:attrName>
                                            </p:attrNameLst>
                                          </p:cBhvr>
                                          <p:to>
                                            <p:strVal val="visible"/>
                                          </p:to>
                                        </p:set>
                                        <p:anim calcmode="lin" valueType="num" p14:bounceEnd="60000">
                                          <p:cBhvr additive="base">
                                            <p:cTn id="88"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8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8" grpId="0"/>
          <p:bldP spid="39" grpId="0"/>
          <p:bldP spid="40" grpId="0"/>
          <p:bldP spid="49"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750"/>
                                </p:stCondLst>
                                <p:childTnLst>
                                  <p:par>
                                    <p:cTn id="12" presetID="2" presetClass="entr" presetSubtype="8"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additive="base">
                                            <p:cTn id="14" dur="500" fill="hold"/>
                                            <p:tgtEl>
                                              <p:spTgt spid="49"/>
                                            </p:tgtEl>
                                            <p:attrNameLst>
                                              <p:attrName>ppt_x</p:attrName>
                                            </p:attrNameLst>
                                          </p:cBhvr>
                                          <p:tavLst>
                                            <p:tav tm="0">
                                              <p:val>
                                                <p:strVal val="0-#ppt_w/2"/>
                                              </p:val>
                                            </p:tav>
                                            <p:tav tm="100000">
                                              <p:val>
                                                <p:strVal val="#ppt_x"/>
                                              </p:val>
                                            </p:tav>
                                          </p:tavLst>
                                        </p:anim>
                                        <p:anim calcmode="lin" valueType="num">
                                          <p:cBhvr additive="base">
                                            <p:cTn id="15" dur="500" fill="hold"/>
                                            <p:tgtEl>
                                              <p:spTgt spid="4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additive="base">
                                            <p:cTn id="18" dur="500" fill="hold"/>
                                            <p:tgtEl>
                                              <p:spTgt spid="48"/>
                                            </p:tgtEl>
                                            <p:attrNameLst>
                                              <p:attrName>ppt_x</p:attrName>
                                            </p:attrNameLst>
                                          </p:cBhvr>
                                          <p:tavLst>
                                            <p:tav tm="0">
                                              <p:val>
                                                <p:strVal val="0-#ppt_w/2"/>
                                              </p:val>
                                            </p:tav>
                                            <p:tav tm="100000">
                                              <p:val>
                                                <p:strVal val="#ppt_x"/>
                                              </p:val>
                                            </p:tav>
                                          </p:tavLst>
                                        </p:anim>
                                        <p:anim calcmode="lin" valueType="num">
                                          <p:cBhvr additive="base">
                                            <p:cTn id="19"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par>
                                    <p:cTn id="25" presetID="10" presetClass="entr" presetSubtype="0" fill="hold" nodeType="withEffect">
                                      <p:stCondLst>
                                        <p:cond delay="25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750"/>
                                </p:stCondLst>
                                <p:childTnLst>
                                  <p:par>
                                    <p:cTn id="29" presetID="2" presetClass="entr" presetSubtype="2"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1+#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1+#ppt_w/2"/>
                                              </p:val>
                                            </p:tav>
                                            <p:tav tm="100000">
                                              <p:val>
                                                <p:strVal val="#ppt_x"/>
                                              </p:val>
                                            </p:tav>
                                          </p:tavLst>
                                        </p:anim>
                                        <p:anim calcmode="lin" valueType="num">
                                          <p:cBhvr additive="base">
                                            <p:cTn id="36"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par>
                                    <p:cTn id="42" presetID="1" presetClass="entr" presetSubtype="0" fill="hold" nodeType="withEffect">
                                      <p:stCondLst>
                                        <p:cond delay="0"/>
                                      </p:stCondLst>
                                      <p:childTnLst>
                                        <p:set>
                                          <p:cBhvr>
                                            <p:cTn id="43" dur="1" fill="hold">
                                              <p:stCondLst>
                                                <p:cond delay="249"/>
                                              </p:stCondLst>
                                            </p:cTn>
                                            <p:tgtEl>
                                              <p:spTgt spid="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down)">
                                          <p:cBhvr>
                                            <p:cTn id="48" dur="500"/>
                                            <p:tgtEl>
                                              <p:spTgt spid="41"/>
                                            </p:tgtEl>
                                          </p:cBhvr>
                                        </p:animEffect>
                                      </p:childTnLst>
                                    </p:cTn>
                                  </p:par>
                                </p:childTnLst>
                              </p:cTn>
                            </p:par>
                            <p:par>
                              <p:cTn id="49" fill="hold">
                                <p:stCondLst>
                                  <p:cond delay="500"/>
                                </p:stCondLst>
                                <p:childTnLst>
                                  <p:par>
                                    <p:cTn id="50" presetID="53" presetClass="entr" presetSubtype="16"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250" fill="hold"/>
                                            <p:tgtEl>
                                              <p:spTgt spid="29"/>
                                            </p:tgtEl>
                                            <p:attrNameLst>
                                              <p:attrName>ppt_w</p:attrName>
                                            </p:attrNameLst>
                                          </p:cBhvr>
                                          <p:tavLst>
                                            <p:tav tm="0">
                                              <p:val>
                                                <p:fltVal val="0"/>
                                              </p:val>
                                            </p:tav>
                                            <p:tav tm="100000">
                                              <p:val>
                                                <p:strVal val="#ppt_w"/>
                                              </p:val>
                                            </p:tav>
                                          </p:tavLst>
                                        </p:anim>
                                        <p:anim calcmode="lin" valueType="num">
                                          <p:cBhvr>
                                            <p:cTn id="53" dur="250" fill="hold"/>
                                            <p:tgtEl>
                                              <p:spTgt spid="29"/>
                                            </p:tgtEl>
                                            <p:attrNameLst>
                                              <p:attrName>ppt_h</p:attrName>
                                            </p:attrNameLst>
                                          </p:cBhvr>
                                          <p:tavLst>
                                            <p:tav tm="0">
                                              <p:val>
                                                <p:fltVal val="0"/>
                                              </p:val>
                                            </p:tav>
                                            <p:tav tm="100000">
                                              <p:val>
                                                <p:strVal val="#ppt_h"/>
                                              </p:val>
                                            </p:tav>
                                          </p:tavLst>
                                        </p:anim>
                                        <p:animEffect transition="in" filter="fade">
                                          <p:cBhvr>
                                            <p:cTn id="54" dur="250"/>
                                            <p:tgtEl>
                                              <p:spTgt spid="29"/>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1+#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2" presetClass="entr" presetSubtype="8" fill="hold" nodeType="withEffect">
                                      <p:stCondLst>
                                        <p:cond delay="25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par>
                              <p:cTn id="62" fill="hold">
                                <p:stCondLst>
                                  <p:cond delay="1250"/>
                                </p:stCondLst>
                                <p:childTnLst>
                                  <p:par>
                                    <p:cTn id="63" presetID="53" presetClass="entr" presetSubtype="16"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250" fill="hold"/>
                                            <p:tgtEl>
                                              <p:spTgt spid="35"/>
                                            </p:tgtEl>
                                            <p:attrNameLst>
                                              <p:attrName>ppt_w</p:attrName>
                                            </p:attrNameLst>
                                          </p:cBhvr>
                                          <p:tavLst>
                                            <p:tav tm="0">
                                              <p:val>
                                                <p:fltVal val="0"/>
                                              </p:val>
                                            </p:tav>
                                            <p:tav tm="100000">
                                              <p:val>
                                                <p:strVal val="#ppt_w"/>
                                              </p:val>
                                            </p:tav>
                                          </p:tavLst>
                                        </p:anim>
                                        <p:anim calcmode="lin" valueType="num">
                                          <p:cBhvr>
                                            <p:cTn id="66" dur="250" fill="hold"/>
                                            <p:tgtEl>
                                              <p:spTgt spid="35"/>
                                            </p:tgtEl>
                                            <p:attrNameLst>
                                              <p:attrName>ppt_h</p:attrName>
                                            </p:attrNameLst>
                                          </p:cBhvr>
                                          <p:tavLst>
                                            <p:tav tm="0">
                                              <p:val>
                                                <p:fltVal val="0"/>
                                              </p:val>
                                            </p:tav>
                                            <p:tav tm="100000">
                                              <p:val>
                                                <p:strVal val="#ppt_h"/>
                                              </p:val>
                                            </p:tav>
                                          </p:tavLst>
                                        </p:anim>
                                        <p:animEffect transition="in" filter="fade">
                                          <p:cBhvr>
                                            <p:cTn id="67" dur="250"/>
                                            <p:tgtEl>
                                              <p:spTgt spid="35"/>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500" fill="hold"/>
                                            <p:tgtEl>
                                              <p:spTgt spid="39"/>
                                            </p:tgtEl>
                                            <p:attrNameLst>
                                              <p:attrName>ppt_x</p:attrName>
                                            </p:attrNameLst>
                                          </p:cBhvr>
                                          <p:tavLst>
                                            <p:tav tm="0">
                                              <p:val>
                                                <p:strVal val="1+#ppt_w/2"/>
                                              </p:val>
                                            </p:tav>
                                            <p:tav tm="100000">
                                              <p:val>
                                                <p:strVal val="#ppt_x"/>
                                              </p:val>
                                            </p:tav>
                                          </p:tavLst>
                                        </p:anim>
                                        <p:anim calcmode="lin" valueType="num">
                                          <p:cBhvr additive="base">
                                            <p:cTn id="71" dur="500" fill="hold"/>
                                            <p:tgtEl>
                                              <p:spTgt spid="39"/>
                                            </p:tgtEl>
                                            <p:attrNameLst>
                                              <p:attrName>ppt_y</p:attrName>
                                            </p:attrNameLst>
                                          </p:cBhvr>
                                          <p:tavLst>
                                            <p:tav tm="0">
                                              <p:val>
                                                <p:strVal val="#ppt_y"/>
                                              </p:val>
                                            </p:tav>
                                            <p:tav tm="100000">
                                              <p:val>
                                                <p:strVal val="#ppt_y"/>
                                              </p:val>
                                            </p:tav>
                                          </p:tavLst>
                                        </p:anim>
                                      </p:childTnLst>
                                    </p:cTn>
                                  </p:par>
                                  <p:par>
                                    <p:cTn id="72" presetID="22" presetClass="entr" presetSubtype="2" fill="hold" nodeType="withEffect">
                                      <p:stCondLst>
                                        <p:cond delay="500"/>
                                      </p:stCondLst>
                                      <p:childTnLst>
                                        <p:set>
                                          <p:cBhvr>
                                            <p:cTn id="73" dur="1" fill="hold">
                                              <p:stCondLst>
                                                <p:cond delay="0"/>
                                              </p:stCondLst>
                                            </p:cTn>
                                            <p:tgtEl>
                                              <p:spTgt spid="16"/>
                                            </p:tgtEl>
                                            <p:attrNameLst>
                                              <p:attrName>style.visibility</p:attrName>
                                            </p:attrNameLst>
                                          </p:cBhvr>
                                          <p:to>
                                            <p:strVal val="visible"/>
                                          </p:to>
                                        </p:set>
                                        <p:animEffect transition="in" filter="wipe(right)">
                                          <p:cBhvr>
                                            <p:cTn id="74" dur="500"/>
                                            <p:tgtEl>
                                              <p:spTgt spid="16"/>
                                            </p:tgtEl>
                                          </p:cBhvr>
                                        </p:animEffect>
                                      </p:childTnLst>
                                    </p:cTn>
                                  </p:par>
                                </p:childTnLst>
                              </p:cTn>
                            </p:par>
                            <p:par>
                              <p:cTn id="75" fill="hold">
                                <p:stCondLst>
                                  <p:cond delay="2250"/>
                                </p:stCondLst>
                                <p:childTnLst>
                                  <p:par>
                                    <p:cTn id="76" presetID="53" presetClass="entr" presetSubtype="16"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p:cTn id="78" dur="250" fill="hold"/>
                                            <p:tgtEl>
                                              <p:spTgt spid="32"/>
                                            </p:tgtEl>
                                            <p:attrNameLst>
                                              <p:attrName>ppt_w</p:attrName>
                                            </p:attrNameLst>
                                          </p:cBhvr>
                                          <p:tavLst>
                                            <p:tav tm="0">
                                              <p:val>
                                                <p:fltVal val="0"/>
                                              </p:val>
                                            </p:tav>
                                            <p:tav tm="100000">
                                              <p:val>
                                                <p:strVal val="#ppt_w"/>
                                              </p:val>
                                            </p:tav>
                                          </p:tavLst>
                                        </p:anim>
                                        <p:anim calcmode="lin" valueType="num">
                                          <p:cBhvr>
                                            <p:cTn id="79" dur="250" fill="hold"/>
                                            <p:tgtEl>
                                              <p:spTgt spid="32"/>
                                            </p:tgtEl>
                                            <p:attrNameLst>
                                              <p:attrName>ppt_h</p:attrName>
                                            </p:attrNameLst>
                                          </p:cBhvr>
                                          <p:tavLst>
                                            <p:tav tm="0">
                                              <p:val>
                                                <p:fltVal val="0"/>
                                              </p:val>
                                            </p:tav>
                                            <p:tav tm="100000">
                                              <p:val>
                                                <p:strVal val="#ppt_h"/>
                                              </p:val>
                                            </p:tav>
                                          </p:tavLst>
                                        </p:anim>
                                        <p:animEffect transition="in" filter="fade">
                                          <p:cBhvr>
                                            <p:cTn id="80" dur="250"/>
                                            <p:tgtEl>
                                              <p:spTgt spid="32"/>
                                            </p:tgtEl>
                                          </p:cBhvr>
                                        </p:animEffect>
                                      </p:childTnLst>
                                    </p:cTn>
                                  </p:par>
                                  <p:par>
                                    <p:cTn id="81" presetID="2" presetClass="entr" presetSubtype="8"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0-#ppt_w/2"/>
                                              </p:val>
                                            </p:tav>
                                            <p:tav tm="100000">
                                              <p:val>
                                                <p:strVal val="#ppt_x"/>
                                              </p:val>
                                            </p:tav>
                                          </p:tavLst>
                                        </p:anim>
                                        <p:anim calcmode="lin" valueType="num">
                                          <p:cBhvr additive="base">
                                            <p:cTn id="84" dur="500" fill="hold"/>
                                            <p:tgtEl>
                                              <p:spTgt spid="40"/>
                                            </p:tgtEl>
                                            <p:attrNameLst>
                                              <p:attrName>ppt_y</p:attrName>
                                            </p:attrNameLst>
                                          </p:cBhvr>
                                          <p:tavLst>
                                            <p:tav tm="0">
                                              <p:val>
                                                <p:strVal val="#ppt_y"/>
                                              </p:val>
                                            </p:tav>
                                            <p:tav tm="100000">
                                              <p:val>
                                                <p:strVal val="#ppt_y"/>
                                              </p:val>
                                            </p:tav>
                                          </p:tavLst>
                                        </p:anim>
                                      </p:childTnLst>
                                    </p:cTn>
                                  </p:par>
                                </p:childTnLst>
                              </p:cTn>
                            </p:par>
                            <p:par>
                              <p:cTn id="85" fill="hold">
                                <p:stCondLst>
                                  <p:cond delay="2750"/>
                                </p:stCondLst>
                                <p:childTnLst>
                                  <p:par>
                                    <p:cTn id="86" presetID="2" presetClass="entr" presetSubtype="4" fill="hold" grpId="0" nodeType="afterEffect">
                                      <p:stCondLst>
                                        <p:cond delay="500"/>
                                      </p:stCondLst>
                                      <p:childTnLst>
                                        <p:set>
                                          <p:cBhvr>
                                            <p:cTn id="87" dur="1" fill="hold">
                                              <p:stCondLst>
                                                <p:cond delay="0"/>
                                              </p:stCondLst>
                                            </p:cTn>
                                            <p:tgtEl>
                                              <p:spTgt spid="12"/>
                                            </p:tgtEl>
                                            <p:attrNameLst>
                                              <p:attrName>style.visibility</p:attrName>
                                            </p:attrNameLst>
                                          </p:cBhvr>
                                          <p:to>
                                            <p:strVal val="visible"/>
                                          </p:to>
                                        </p:set>
                                        <p:anim calcmode="lin" valueType="num">
                                          <p:cBhvr additive="base">
                                            <p:cTn id="88" dur="500" fill="hold"/>
                                            <p:tgtEl>
                                              <p:spTgt spid="12"/>
                                            </p:tgtEl>
                                            <p:attrNameLst>
                                              <p:attrName>ppt_x</p:attrName>
                                            </p:attrNameLst>
                                          </p:cBhvr>
                                          <p:tavLst>
                                            <p:tav tm="0">
                                              <p:val>
                                                <p:strVal val="#ppt_x"/>
                                              </p:val>
                                            </p:tav>
                                            <p:tav tm="100000">
                                              <p:val>
                                                <p:strVal val="#ppt_x"/>
                                              </p:val>
                                            </p:tav>
                                          </p:tavLst>
                                        </p:anim>
                                        <p:anim calcmode="lin" valueType="num">
                                          <p:cBhvr additive="base">
                                            <p:cTn id="8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8" grpId="0"/>
          <p:bldP spid="39" grpId="0"/>
          <p:bldP spid="40" grpId="0"/>
          <p:bldP spid="49" grpId="0"/>
          <p:bldP spid="5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96091" y="355600"/>
            <a:ext cx="11390812" cy="584200"/>
          </a:xfrm>
        </p:spPr>
        <p:txBody>
          <a:bodyPr/>
          <a:lstStyle/>
          <a:p>
            <a:r>
              <a:rPr lang="fr-FR">
                <a:latin typeface="Poppins SemiBold" panose="00000700000000000000" pitchFamily="2" charset="0"/>
                <a:cs typeface="Poppins SemiBold" panose="00000700000000000000" pitchFamily="2" charset="0"/>
              </a:rPr>
              <a:t>Nos offres</a:t>
            </a:r>
          </a:p>
        </p:txBody>
      </p:sp>
      <p:sp>
        <p:nvSpPr>
          <p:cNvPr id="12" name="ZoneTexte 11">
            <a:extLst>
              <a:ext uri="{FF2B5EF4-FFF2-40B4-BE49-F238E27FC236}">
                <a16:creationId xmlns:a16="http://schemas.microsoft.com/office/drawing/2014/main" id="{9627DD9C-0644-3B6A-E14D-480DF6D7BC6B}"/>
              </a:ext>
            </a:extLst>
          </p:cNvPr>
          <p:cNvSpPr txBox="1"/>
          <p:nvPr/>
        </p:nvSpPr>
        <p:spPr>
          <a:xfrm>
            <a:off x="1802855" y="1080552"/>
            <a:ext cx="8586289" cy="338554"/>
          </a:xfrm>
          <a:prstGeom prst="rect">
            <a:avLst/>
          </a:prstGeom>
          <a:noFill/>
        </p:spPr>
        <p:txBody>
          <a:bodyPr wrap="square">
            <a:spAutoFit/>
          </a:bodyPr>
          <a:lstStyle/>
          <a:p>
            <a:pPr algn="ctr"/>
            <a:r>
              <a:rPr lang="fr-FR" sz="1600" b="1" dirty="0">
                <a:solidFill>
                  <a:srgbClr val="141C58"/>
                </a:solidFill>
                <a:latin typeface="Poppins" panose="00000500000000000000" pitchFamily="2" charset="0"/>
                <a:cs typeface="Poppins" panose="00000500000000000000" pitchFamily="2" charset="0"/>
              </a:rPr>
              <a:t>Des solutions natives, puissantes &amp; complémentaires</a:t>
            </a:r>
          </a:p>
        </p:txBody>
      </p:sp>
      <p:sp>
        <p:nvSpPr>
          <p:cNvPr id="47" name="Espace réservé du contenu 11">
            <a:extLst>
              <a:ext uri="{FF2B5EF4-FFF2-40B4-BE49-F238E27FC236}">
                <a16:creationId xmlns:a16="http://schemas.microsoft.com/office/drawing/2014/main" id="{39180E84-8A2D-9724-8DAB-4F6AFE7C390F}"/>
              </a:ext>
            </a:extLst>
          </p:cNvPr>
          <p:cNvSpPr txBox="1">
            <a:spLocks/>
          </p:cNvSpPr>
          <p:nvPr/>
        </p:nvSpPr>
        <p:spPr>
          <a:xfrm>
            <a:off x="1420911" y="1466902"/>
            <a:ext cx="1167204" cy="1079215"/>
          </a:xfrm>
          <a:prstGeom prst="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buClr>
                <a:srgbClr val="E2007A"/>
              </a:buClr>
            </a:pPr>
            <a:r>
              <a:rPr lang="fr-FR" sz="1867" kern="0">
                <a:solidFill>
                  <a:srgbClr val="E2007A"/>
                </a:solidFill>
                <a:latin typeface="Poppins Medium" panose="00000600000000000000" pitchFamily="2" charset="0"/>
                <a:ea typeface="Roboto Light" panose="02000000000000000000" pitchFamily="2" charset="0"/>
                <a:cs typeface="Poppins Medium" panose="00000600000000000000" pitchFamily="2" charset="0"/>
              </a:rPr>
              <a:t>Solution</a:t>
            </a:r>
          </a:p>
          <a:p>
            <a:pPr algn="ctr">
              <a:buClr>
                <a:srgbClr val="E2007A"/>
              </a:buClr>
            </a:pPr>
            <a:endParaRPr lang="fr-FR" sz="1867" kern="0">
              <a:solidFill>
                <a:srgbClr val="E2007A"/>
              </a:solidFill>
              <a:latin typeface="Poppins Medium" panose="00000600000000000000" pitchFamily="2" charset="0"/>
              <a:ea typeface="Roboto Light" panose="02000000000000000000" pitchFamily="2" charset="0"/>
              <a:cs typeface="Poppins Medium" panose="00000600000000000000" pitchFamily="2" charset="0"/>
            </a:endParaRPr>
          </a:p>
        </p:txBody>
      </p:sp>
      <p:sp>
        <p:nvSpPr>
          <p:cNvPr id="49" name="Espace réservé du contenu 11">
            <a:extLst>
              <a:ext uri="{FF2B5EF4-FFF2-40B4-BE49-F238E27FC236}">
                <a16:creationId xmlns:a16="http://schemas.microsoft.com/office/drawing/2014/main" id="{FCEF54F7-7093-8DD0-F6B9-FF63C4BAD16D}"/>
              </a:ext>
            </a:extLst>
          </p:cNvPr>
          <p:cNvSpPr txBox="1">
            <a:spLocks/>
          </p:cNvSpPr>
          <p:nvPr/>
        </p:nvSpPr>
        <p:spPr>
          <a:xfrm>
            <a:off x="9926199" y="1714409"/>
            <a:ext cx="1232514" cy="584200"/>
          </a:xfrm>
          <a:prstGeom prst="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buClr>
                <a:srgbClr val="E2007A"/>
              </a:buClr>
            </a:pPr>
            <a:r>
              <a:rPr lang="fr-FR" sz="1867" kern="0">
                <a:solidFill>
                  <a:srgbClr val="4472C4"/>
                </a:solidFill>
                <a:latin typeface="Poppins Medium" panose="00000600000000000000" pitchFamily="2" charset="0"/>
                <a:ea typeface="Roboto Light" panose="02000000000000000000" pitchFamily="2" charset="0"/>
                <a:cs typeface="Poppins Medium" panose="00000600000000000000" pitchFamily="2" charset="0"/>
              </a:rPr>
              <a:t>Solution</a:t>
            </a:r>
          </a:p>
          <a:p>
            <a:pPr algn="ctr">
              <a:buClr>
                <a:srgbClr val="E2007A"/>
              </a:buClr>
            </a:pPr>
            <a:endParaRPr lang="fr-FR" sz="1867" kern="0">
              <a:solidFill>
                <a:srgbClr val="4472C4"/>
              </a:solidFill>
              <a:latin typeface="Poppins Medium" panose="00000600000000000000" pitchFamily="2" charset="0"/>
              <a:ea typeface="Roboto Light" panose="02000000000000000000" pitchFamily="2" charset="0"/>
              <a:cs typeface="Poppins Medium" panose="00000600000000000000" pitchFamily="2" charset="0"/>
            </a:endParaRPr>
          </a:p>
        </p:txBody>
      </p:sp>
      <p:sp>
        <p:nvSpPr>
          <p:cNvPr id="9" name="Rectangle : coins arrondis 8">
            <a:extLst>
              <a:ext uri="{FF2B5EF4-FFF2-40B4-BE49-F238E27FC236}">
                <a16:creationId xmlns:a16="http://schemas.microsoft.com/office/drawing/2014/main" id="{37A6246D-4174-22A5-26E5-527FE78D3D79}"/>
              </a:ext>
            </a:extLst>
          </p:cNvPr>
          <p:cNvSpPr/>
          <p:nvPr/>
        </p:nvSpPr>
        <p:spPr>
          <a:xfrm rot="2700000">
            <a:off x="5625441" y="2183610"/>
            <a:ext cx="3806422" cy="3806422"/>
          </a:xfrm>
          <a:prstGeom prst="roundRect">
            <a:avLst>
              <a:gd name="adj" fmla="val 4770"/>
            </a:avLst>
          </a:prstGeom>
          <a:solidFill>
            <a:srgbClr val="00729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sp>
        <p:nvSpPr>
          <p:cNvPr id="14" name="Rectangle : coins arrondis 13">
            <a:extLst>
              <a:ext uri="{FF2B5EF4-FFF2-40B4-BE49-F238E27FC236}">
                <a16:creationId xmlns:a16="http://schemas.microsoft.com/office/drawing/2014/main" id="{DC9E39D9-DD0A-B2BC-7843-C70BB461DCEA}"/>
              </a:ext>
            </a:extLst>
          </p:cNvPr>
          <p:cNvSpPr/>
          <p:nvPr/>
        </p:nvSpPr>
        <p:spPr>
          <a:xfrm rot="2700000">
            <a:off x="2771522" y="2183610"/>
            <a:ext cx="3806422" cy="3806422"/>
          </a:xfrm>
          <a:prstGeom prst="roundRect">
            <a:avLst>
              <a:gd name="adj" fmla="val 4770"/>
            </a:avLst>
          </a:prstGeom>
          <a:solidFill>
            <a:srgbClr val="E200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grpSp>
        <p:nvGrpSpPr>
          <p:cNvPr id="3" name="Groupe 2">
            <a:extLst>
              <a:ext uri="{FF2B5EF4-FFF2-40B4-BE49-F238E27FC236}">
                <a16:creationId xmlns:a16="http://schemas.microsoft.com/office/drawing/2014/main" id="{16CE033E-54DB-C3B2-6A13-9218CB0776E9}"/>
              </a:ext>
            </a:extLst>
          </p:cNvPr>
          <p:cNvGrpSpPr/>
          <p:nvPr/>
        </p:nvGrpSpPr>
        <p:grpSpPr>
          <a:xfrm>
            <a:off x="2731688" y="1977346"/>
            <a:ext cx="6728621" cy="4210831"/>
            <a:chOff x="2731688" y="1977346"/>
            <a:chExt cx="6728621" cy="4210831"/>
          </a:xfrm>
        </p:grpSpPr>
        <p:sp>
          <p:nvSpPr>
            <p:cNvPr id="16" name="Rectangle : coins arrondis 15">
              <a:extLst>
                <a:ext uri="{FF2B5EF4-FFF2-40B4-BE49-F238E27FC236}">
                  <a16:creationId xmlns:a16="http://schemas.microsoft.com/office/drawing/2014/main" id="{A70CCA4C-887F-B6A5-258C-9A803FF648BC}"/>
                </a:ext>
              </a:extLst>
            </p:cNvPr>
            <p:cNvSpPr/>
            <p:nvPr/>
          </p:nvSpPr>
          <p:spPr>
            <a:xfrm rot="2700000">
              <a:off x="3991232" y="1977346"/>
              <a:ext cx="1691743" cy="1691743"/>
            </a:xfrm>
            <a:prstGeom prst="roundRect">
              <a:avLst>
                <a:gd name="adj" fmla="val 10273"/>
              </a:avLst>
            </a:prstGeom>
            <a:solidFill>
              <a:srgbClr val="DB3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sp>
          <p:nvSpPr>
            <p:cNvPr id="18" name="Rectangle : coins arrondis 17">
              <a:extLst>
                <a:ext uri="{FF2B5EF4-FFF2-40B4-BE49-F238E27FC236}">
                  <a16:creationId xmlns:a16="http://schemas.microsoft.com/office/drawing/2014/main" id="{857F7975-5821-DC2C-33A4-C27F503814DC}"/>
                </a:ext>
              </a:extLst>
            </p:cNvPr>
            <p:cNvSpPr/>
            <p:nvPr/>
          </p:nvSpPr>
          <p:spPr>
            <a:xfrm rot="2700000">
              <a:off x="5250128" y="3236889"/>
              <a:ext cx="1691743" cy="1691743"/>
            </a:xfrm>
            <a:prstGeom prst="roundRect">
              <a:avLst>
                <a:gd name="adj" fmla="val 10273"/>
              </a:avLst>
            </a:prstGeom>
            <a:gradFill>
              <a:gsLst>
                <a:gs pos="0">
                  <a:srgbClr val="E2007A"/>
                </a:gs>
                <a:gs pos="100000">
                  <a:srgbClr val="0070C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sp>
          <p:nvSpPr>
            <p:cNvPr id="20" name="Rectangle : coins arrondis 19">
              <a:extLst>
                <a:ext uri="{FF2B5EF4-FFF2-40B4-BE49-F238E27FC236}">
                  <a16:creationId xmlns:a16="http://schemas.microsoft.com/office/drawing/2014/main" id="{1C81E119-0CE6-7A64-C161-3807CACC4314}"/>
                </a:ext>
              </a:extLst>
            </p:cNvPr>
            <p:cNvSpPr/>
            <p:nvPr/>
          </p:nvSpPr>
          <p:spPr>
            <a:xfrm rot="2700000">
              <a:off x="2731688" y="3236890"/>
              <a:ext cx="1691743" cy="1691743"/>
            </a:xfrm>
            <a:prstGeom prst="roundRect">
              <a:avLst>
                <a:gd name="adj" fmla="val 10273"/>
              </a:avLst>
            </a:prstGeom>
            <a:solidFill>
              <a:srgbClr val="E2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sp>
          <p:nvSpPr>
            <p:cNvPr id="22" name="Rectangle : coins arrondis 21">
              <a:extLst>
                <a:ext uri="{FF2B5EF4-FFF2-40B4-BE49-F238E27FC236}">
                  <a16:creationId xmlns:a16="http://schemas.microsoft.com/office/drawing/2014/main" id="{F362E538-CD93-7E0D-0FC5-9C152038BAFD}"/>
                </a:ext>
              </a:extLst>
            </p:cNvPr>
            <p:cNvSpPr/>
            <p:nvPr/>
          </p:nvSpPr>
          <p:spPr>
            <a:xfrm rot="2700000">
              <a:off x="3991232" y="4496434"/>
              <a:ext cx="1691743" cy="1691743"/>
            </a:xfrm>
            <a:prstGeom prst="roundRect">
              <a:avLst>
                <a:gd name="adj" fmla="val 10273"/>
              </a:avLst>
            </a:prstGeom>
            <a:solidFill>
              <a:srgbClr val="A4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sp>
          <p:nvSpPr>
            <p:cNvPr id="24" name="Ellipse 23">
              <a:extLst>
                <a:ext uri="{FF2B5EF4-FFF2-40B4-BE49-F238E27FC236}">
                  <a16:creationId xmlns:a16="http://schemas.microsoft.com/office/drawing/2014/main" id="{E968EBF8-449A-B149-3E64-837F1E7D311E}"/>
                </a:ext>
              </a:extLst>
            </p:cNvPr>
            <p:cNvSpPr/>
            <p:nvPr/>
          </p:nvSpPr>
          <p:spPr>
            <a:xfrm rot="2700000">
              <a:off x="5253358" y="4499016"/>
              <a:ext cx="427013" cy="427013"/>
            </a:xfrm>
            <a:prstGeom prst="ellipse">
              <a:avLst/>
            </a:prstGeom>
            <a:solidFill>
              <a:srgbClr val="E200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bg1"/>
                </a:solidFill>
                <a:latin typeface="Arial" panose="020B0604020202020204" pitchFamily="34" charset="0"/>
              </a:endParaRPr>
            </a:p>
          </p:txBody>
        </p:sp>
        <p:sp>
          <p:nvSpPr>
            <p:cNvPr id="26" name="Ellipse 25">
              <a:extLst>
                <a:ext uri="{FF2B5EF4-FFF2-40B4-BE49-F238E27FC236}">
                  <a16:creationId xmlns:a16="http://schemas.microsoft.com/office/drawing/2014/main" id="{C888613E-2390-CB04-CE10-51C71FA2D570}"/>
                </a:ext>
              </a:extLst>
            </p:cNvPr>
            <p:cNvSpPr/>
            <p:nvPr/>
          </p:nvSpPr>
          <p:spPr>
            <a:xfrm rot="2700000">
              <a:off x="3993825" y="3239483"/>
              <a:ext cx="427013" cy="427013"/>
            </a:xfrm>
            <a:prstGeom prst="ellipse">
              <a:avLst/>
            </a:prstGeom>
            <a:solidFill>
              <a:srgbClr val="E200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bg1"/>
                </a:solidFill>
                <a:latin typeface="Arial" panose="020B0604020202020204" pitchFamily="34" charset="0"/>
              </a:endParaRPr>
            </a:p>
          </p:txBody>
        </p:sp>
        <p:sp>
          <p:nvSpPr>
            <p:cNvPr id="28" name="Ellipse 27">
              <a:extLst>
                <a:ext uri="{FF2B5EF4-FFF2-40B4-BE49-F238E27FC236}">
                  <a16:creationId xmlns:a16="http://schemas.microsoft.com/office/drawing/2014/main" id="{AE2EF2C0-F853-19BE-94D9-AE4D724BDDEF}"/>
                </a:ext>
              </a:extLst>
            </p:cNvPr>
            <p:cNvSpPr/>
            <p:nvPr/>
          </p:nvSpPr>
          <p:spPr>
            <a:xfrm rot="2700000">
              <a:off x="5253370" y="3239483"/>
              <a:ext cx="427013" cy="427013"/>
            </a:xfrm>
            <a:prstGeom prst="ellipse">
              <a:avLst/>
            </a:prstGeom>
            <a:solidFill>
              <a:srgbClr val="E200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bg1"/>
                </a:solidFill>
                <a:latin typeface="Arial" panose="020B0604020202020204" pitchFamily="34" charset="0"/>
              </a:endParaRPr>
            </a:p>
          </p:txBody>
        </p:sp>
        <p:sp>
          <p:nvSpPr>
            <p:cNvPr id="30" name="Ellipse 29">
              <a:extLst>
                <a:ext uri="{FF2B5EF4-FFF2-40B4-BE49-F238E27FC236}">
                  <a16:creationId xmlns:a16="http://schemas.microsoft.com/office/drawing/2014/main" id="{643DCB06-468E-3D1E-209B-8D18EC02D4DB}"/>
                </a:ext>
              </a:extLst>
            </p:cNvPr>
            <p:cNvSpPr/>
            <p:nvPr/>
          </p:nvSpPr>
          <p:spPr>
            <a:xfrm rot="2700000">
              <a:off x="3993825" y="4499028"/>
              <a:ext cx="427013" cy="427013"/>
            </a:xfrm>
            <a:prstGeom prst="ellipse">
              <a:avLst/>
            </a:prstGeom>
            <a:solidFill>
              <a:srgbClr val="E200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bg1"/>
                </a:solidFill>
                <a:latin typeface="Arial" panose="020B0604020202020204" pitchFamily="34" charset="0"/>
              </a:endParaRPr>
            </a:p>
          </p:txBody>
        </p:sp>
        <p:sp>
          <p:nvSpPr>
            <p:cNvPr id="32" name="Rectangle : coins arrondis 31">
              <a:extLst>
                <a:ext uri="{FF2B5EF4-FFF2-40B4-BE49-F238E27FC236}">
                  <a16:creationId xmlns:a16="http://schemas.microsoft.com/office/drawing/2014/main" id="{AD603B71-A98E-6898-B460-702E522724BD}"/>
                </a:ext>
              </a:extLst>
            </p:cNvPr>
            <p:cNvSpPr/>
            <p:nvPr/>
          </p:nvSpPr>
          <p:spPr>
            <a:xfrm rot="2700000">
              <a:off x="6509022" y="1977346"/>
              <a:ext cx="1691743" cy="1691743"/>
            </a:xfrm>
            <a:prstGeom prst="roundRect">
              <a:avLst>
                <a:gd name="adj" fmla="val 10273"/>
              </a:avLst>
            </a:prstGeom>
            <a:solidFill>
              <a:srgbClr val="648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sp>
          <p:nvSpPr>
            <p:cNvPr id="34" name="Rectangle : coins arrondis 33">
              <a:extLst>
                <a:ext uri="{FF2B5EF4-FFF2-40B4-BE49-F238E27FC236}">
                  <a16:creationId xmlns:a16="http://schemas.microsoft.com/office/drawing/2014/main" id="{47F4E5C3-F251-A49F-94AA-6AA92866957F}"/>
                </a:ext>
              </a:extLst>
            </p:cNvPr>
            <p:cNvSpPr/>
            <p:nvPr/>
          </p:nvSpPr>
          <p:spPr>
            <a:xfrm rot="2700000">
              <a:off x="7768566" y="3236890"/>
              <a:ext cx="1691743" cy="1691743"/>
            </a:xfrm>
            <a:prstGeom prst="roundRect">
              <a:avLst>
                <a:gd name="adj" fmla="val 10273"/>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sp>
          <p:nvSpPr>
            <p:cNvPr id="36" name="Rectangle : coins arrondis 35">
              <a:extLst>
                <a:ext uri="{FF2B5EF4-FFF2-40B4-BE49-F238E27FC236}">
                  <a16:creationId xmlns:a16="http://schemas.microsoft.com/office/drawing/2014/main" id="{50BB6FFD-CA10-7578-BEFA-017AFCF4587E}"/>
                </a:ext>
              </a:extLst>
            </p:cNvPr>
            <p:cNvSpPr/>
            <p:nvPr/>
          </p:nvSpPr>
          <p:spPr>
            <a:xfrm rot="2700000">
              <a:off x="6509022" y="4496434"/>
              <a:ext cx="1691743" cy="1691743"/>
            </a:xfrm>
            <a:prstGeom prst="roundRect">
              <a:avLst>
                <a:gd name="adj" fmla="val 1027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sp>
          <p:nvSpPr>
            <p:cNvPr id="39" name="Ellipse 38">
              <a:extLst>
                <a:ext uri="{FF2B5EF4-FFF2-40B4-BE49-F238E27FC236}">
                  <a16:creationId xmlns:a16="http://schemas.microsoft.com/office/drawing/2014/main" id="{FA2DEB57-8580-8441-B323-E8A579629659}"/>
                </a:ext>
              </a:extLst>
            </p:cNvPr>
            <p:cNvSpPr/>
            <p:nvPr/>
          </p:nvSpPr>
          <p:spPr>
            <a:xfrm rot="2700000">
              <a:off x="7771148" y="4499016"/>
              <a:ext cx="427013" cy="427013"/>
            </a:xfrm>
            <a:prstGeom prst="ellipse">
              <a:avLst/>
            </a:prstGeom>
            <a:solidFill>
              <a:srgbClr val="4472C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bg1"/>
                </a:solidFill>
                <a:latin typeface="Arial" panose="020B0604020202020204" pitchFamily="34" charset="0"/>
              </a:endParaRPr>
            </a:p>
          </p:txBody>
        </p:sp>
        <p:sp>
          <p:nvSpPr>
            <p:cNvPr id="41" name="Ellipse 40">
              <a:extLst>
                <a:ext uri="{FF2B5EF4-FFF2-40B4-BE49-F238E27FC236}">
                  <a16:creationId xmlns:a16="http://schemas.microsoft.com/office/drawing/2014/main" id="{306D9D24-C143-927F-4693-E936FB3E606F}"/>
                </a:ext>
              </a:extLst>
            </p:cNvPr>
            <p:cNvSpPr/>
            <p:nvPr/>
          </p:nvSpPr>
          <p:spPr>
            <a:xfrm rot="2700000">
              <a:off x="6511615" y="3239483"/>
              <a:ext cx="427013" cy="427013"/>
            </a:xfrm>
            <a:prstGeom prst="ellipse">
              <a:avLst/>
            </a:prstGeom>
            <a:solidFill>
              <a:srgbClr val="4472C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bg1"/>
                </a:solidFill>
                <a:latin typeface="Arial" panose="020B0604020202020204" pitchFamily="34" charset="0"/>
              </a:endParaRPr>
            </a:p>
          </p:txBody>
        </p:sp>
        <p:sp>
          <p:nvSpPr>
            <p:cNvPr id="43" name="Ellipse 42">
              <a:extLst>
                <a:ext uri="{FF2B5EF4-FFF2-40B4-BE49-F238E27FC236}">
                  <a16:creationId xmlns:a16="http://schemas.microsoft.com/office/drawing/2014/main" id="{24015688-44D7-6C36-7A4A-A001AD83952B}"/>
                </a:ext>
              </a:extLst>
            </p:cNvPr>
            <p:cNvSpPr/>
            <p:nvPr/>
          </p:nvSpPr>
          <p:spPr>
            <a:xfrm rot="2700000">
              <a:off x="7771160" y="3239483"/>
              <a:ext cx="427013" cy="427013"/>
            </a:xfrm>
            <a:prstGeom prst="ellipse">
              <a:avLst/>
            </a:prstGeom>
            <a:solidFill>
              <a:srgbClr val="4472C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bg1"/>
                </a:solidFill>
                <a:latin typeface="Arial" panose="020B0604020202020204" pitchFamily="34" charset="0"/>
              </a:endParaRPr>
            </a:p>
          </p:txBody>
        </p:sp>
        <p:sp>
          <p:nvSpPr>
            <p:cNvPr id="45" name="Ellipse 44">
              <a:extLst>
                <a:ext uri="{FF2B5EF4-FFF2-40B4-BE49-F238E27FC236}">
                  <a16:creationId xmlns:a16="http://schemas.microsoft.com/office/drawing/2014/main" id="{490E980A-8DBF-F74B-E28F-FF5C8A768EE1}"/>
                </a:ext>
              </a:extLst>
            </p:cNvPr>
            <p:cNvSpPr/>
            <p:nvPr/>
          </p:nvSpPr>
          <p:spPr>
            <a:xfrm rot="2700000">
              <a:off x="6511615" y="4499028"/>
              <a:ext cx="427013" cy="427013"/>
            </a:xfrm>
            <a:prstGeom prst="ellipse">
              <a:avLst/>
            </a:prstGeom>
            <a:solidFill>
              <a:srgbClr val="4472C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bg1"/>
                </a:solidFill>
                <a:latin typeface="Arial" panose="020B0604020202020204" pitchFamily="34" charset="0"/>
              </a:endParaRPr>
            </a:p>
          </p:txBody>
        </p:sp>
        <p:sp>
          <p:nvSpPr>
            <p:cNvPr id="51" name="Espace réservé du contenu 11">
              <a:extLst>
                <a:ext uri="{FF2B5EF4-FFF2-40B4-BE49-F238E27FC236}">
                  <a16:creationId xmlns:a16="http://schemas.microsoft.com/office/drawing/2014/main" id="{D3D74032-F83A-0181-B3F4-9B618C2B2EB2}"/>
                </a:ext>
              </a:extLst>
            </p:cNvPr>
            <p:cNvSpPr txBox="1">
              <a:spLocks/>
            </p:cNvSpPr>
            <p:nvPr/>
          </p:nvSpPr>
          <p:spPr>
            <a:xfrm>
              <a:off x="4324354" y="5132670"/>
              <a:ext cx="1025499" cy="410850"/>
            </a:xfrm>
            <a:prstGeom prst="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buClr>
                  <a:srgbClr val="E2007A"/>
                </a:buClr>
              </a:pPr>
              <a:r>
                <a:rPr lang="fr-FR" sz="1467" b="0" kern="0" err="1">
                  <a:solidFill>
                    <a:schemeClr val="bg1"/>
                  </a:solidFill>
                  <a:latin typeface="Poppins Medium" panose="00000600000000000000" pitchFamily="2" charset="0"/>
                  <a:ea typeface="Roboto Light" panose="02000000000000000000" pitchFamily="2" charset="0"/>
                  <a:cs typeface="Poppins Medium" panose="00000600000000000000" pitchFamily="2" charset="0"/>
                </a:rPr>
                <a:t>Selfcare</a:t>
              </a:r>
              <a:r>
                <a:rPr lang="fr-FR" sz="1467" b="0" kern="0">
                  <a:solidFill>
                    <a:schemeClr val="bg1"/>
                  </a:solidFill>
                  <a:latin typeface="Poppins Medium" panose="00000600000000000000" pitchFamily="2" charset="0"/>
                  <a:ea typeface="Roboto Light" panose="02000000000000000000" pitchFamily="2" charset="0"/>
                  <a:cs typeface="Poppins Medium" panose="00000600000000000000" pitchFamily="2" charset="0"/>
                </a:rPr>
                <a:t> </a:t>
              </a:r>
              <a:r>
                <a:rPr lang="fr-FR" sz="1050" b="0" kern="0">
                  <a:solidFill>
                    <a:schemeClr val="bg1"/>
                  </a:solidFill>
                  <a:latin typeface="Poppins Medium" panose="00000600000000000000" pitchFamily="2" charset="0"/>
                  <a:ea typeface="Roboto Light" panose="02000000000000000000" pitchFamily="2" charset="0"/>
                  <a:cs typeface="Poppins Medium" panose="00000600000000000000" pitchFamily="2" charset="0"/>
                </a:rPr>
                <a:t>(SVI, </a:t>
              </a:r>
              <a:r>
                <a:rPr lang="fr-FR" sz="1050" b="0" kern="0" err="1">
                  <a:solidFill>
                    <a:schemeClr val="bg1"/>
                  </a:solidFill>
                  <a:latin typeface="Poppins Medium" panose="00000600000000000000" pitchFamily="2" charset="0"/>
                  <a:ea typeface="Roboto Light" panose="02000000000000000000" pitchFamily="2" charset="0"/>
                  <a:cs typeface="Poppins Medium" panose="00000600000000000000" pitchFamily="2" charset="0"/>
                </a:rPr>
                <a:t>Chatbot</a:t>
              </a:r>
              <a:r>
                <a:rPr lang="fr-FR" sz="1050" b="0" kern="0">
                  <a:solidFill>
                    <a:schemeClr val="bg1"/>
                  </a:solidFill>
                  <a:latin typeface="Poppins Medium" panose="00000600000000000000" pitchFamily="2" charset="0"/>
                  <a:ea typeface="Roboto Light" panose="02000000000000000000" pitchFamily="2" charset="0"/>
                  <a:cs typeface="Poppins Medium" panose="00000600000000000000" pitchFamily="2" charset="0"/>
                </a:rPr>
                <a:t>, Callbot…)</a:t>
              </a:r>
              <a:endParaRPr lang="fr-FR" sz="1467" b="0" kern="0">
                <a:solidFill>
                  <a:schemeClr val="bg1"/>
                </a:solidFill>
                <a:latin typeface="Poppins Medium" panose="00000600000000000000" pitchFamily="2" charset="0"/>
                <a:ea typeface="Roboto Light" panose="02000000000000000000" pitchFamily="2" charset="0"/>
                <a:cs typeface="Poppins Medium" panose="00000600000000000000" pitchFamily="2" charset="0"/>
              </a:endParaRPr>
            </a:p>
          </p:txBody>
        </p:sp>
        <p:sp>
          <p:nvSpPr>
            <p:cNvPr id="53" name="Espace réservé du contenu 11">
              <a:extLst>
                <a:ext uri="{FF2B5EF4-FFF2-40B4-BE49-F238E27FC236}">
                  <a16:creationId xmlns:a16="http://schemas.microsoft.com/office/drawing/2014/main" id="{DF46AD0F-F9D9-FD12-71DE-7EF3B1D9B238}"/>
                </a:ext>
              </a:extLst>
            </p:cNvPr>
            <p:cNvSpPr txBox="1">
              <a:spLocks/>
            </p:cNvSpPr>
            <p:nvPr/>
          </p:nvSpPr>
          <p:spPr>
            <a:xfrm>
              <a:off x="2735843" y="3476638"/>
              <a:ext cx="1480275" cy="1289750"/>
            </a:xfrm>
            <a:prstGeom prst="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buClr>
                  <a:srgbClr val="E2007A"/>
                </a:buClr>
              </a:pPr>
              <a:r>
                <a:rPr lang="fr-FR" sz="1467" b="0" kern="0">
                  <a:solidFill>
                    <a:schemeClr val="bg1"/>
                  </a:solidFill>
                  <a:latin typeface="Poppins Medium" panose="00000600000000000000" pitchFamily="2" charset="0"/>
                  <a:ea typeface="Roboto Light" panose="02000000000000000000" pitchFamily="2" charset="0"/>
                  <a:cs typeface="Poppins Medium" panose="00000600000000000000" pitchFamily="2" charset="0"/>
                </a:rPr>
                <a:t>Intégration avec les différents SI/CRM </a:t>
              </a:r>
              <a:r>
                <a:rPr lang="fr-FR" sz="1000" b="0" kern="0">
                  <a:solidFill>
                    <a:schemeClr val="bg1"/>
                  </a:solidFill>
                  <a:latin typeface="Poppins Medium" panose="00000600000000000000" pitchFamily="2" charset="0"/>
                  <a:ea typeface="Roboto Light" panose="02000000000000000000" pitchFamily="2" charset="0"/>
                  <a:cs typeface="Poppins Medium" panose="00000600000000000000" pitchFamily="2" charset="0"/>
                </a:rPr>
                <a:t>(Salesforce, MS Dynamics…)</a:t>
              </a:r>
              <a:endParaRPr lang="fr-FR" sz="1467" b="0" kern="0">
                <a:solidFill>
                  <a:schemeClr val="bg1"/>
                </a:solidFill>
                <a:latin typeface="Poppins Medium" panose="00000600000000000000" pitchFamily="2" charset="0"/>
                <a:ea typeface="Roboto Light" panose="02000000000000000000" pitchFamily="2" charset="0"/>
                <a:cs typeface="Poppins Medium" panose="00000600000000000000" pitchFamily="2" charset="0"/>
              </a:endParaRPr>
            </a:p>
          </p:txBody>
        </p:sp>
        <p:sp>
          <p:nvSpPr>
            <p:cNvPr id="55" name="Espace réservé du contenu 11">
              <a:extLst>
                <a:ext uri="{FF2B5EF4-FFF2-40B4-BE49-F238E27FC236}">
                  <a16:creationId xmlns:a16="http://schemas.microsoft.com/office/drawing/2014/main" id="{DA7E9342-24EA-F280-1B51-5868281F4557}"/>
                </a:ext>
              </a:extLst>
            </p:cNvPr>
            <p:cNvSpPr txBox="1">
              <a:spLocks/>
            </p:cNvSpPr>
            <p:nvPr/>
          </p:nvSpPr>
          <p:spPr>
            <a:xfrm>
              <a:off x="3980063" y="2544228"/>
              <a:ext cx="1691743" cy="514748"/>
            </a:xfrm>
            <a:prstGeom prst="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buClr>
                  <a:srgbClr val="E2007A"/>
                </a:buClr>
              </a:pPr>
              <a:r>
                <a:rPr lang="fr-FR" sz="1467" b="0" kern="0">
                  <a:solidFill>
                    <a:schemeClr val="bg1"/>
                  </a:solidFill>
                  <a:latin typeface="Poppins Medium" panose="00000600000000000000" pitchFamily="2" charset="0"/>
                  <a:ea typeface="Roboto Light" panose="02000000000000000000" pitchFamily="2" charset="0"/>
                  <a:cs typeface="Poppins Medium" panose="00000600000000000000" pitchFamily="2" charset="0"/>
                </a:rPr>
                <a:t>Gestion des interactions multicanales</a:t>
              </a:r>
            </a:p>
          </p:txBody>
        </p:sp>
        <p:sp>
          <p:nvSpPr>
            <p:cNvPr id="57" name="Espace réservé du contenu 11">
              <a:extLst>
                <a:ext uri="{FF2B5EF4-FFF2-40B4-BE49-F238E27FC236}">
                  <a16:creationId xmlns:a16="http://schemas.microsoft.com/office/drawing/2014/main" id="{58D04B2C-95F3-70FA-FFE2-28864E6B7606}"/>
                </a:ext>
              </a:extLst>
            </p:cNvPr>
            <p:cNvSpPr txBox="1">
              <a:spLocks/>
            </p:cNvSpPr>
            <p:nvPr/>
          </p:nvSpPr>
          <p:spPr>
            <a:xfrm>
              <a:off x="7764411" y="3903376"/>
              <a:ext cx="1691743" cy="292625"/>
            </a:xfrm>
            <a:prstGeom prst="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buClr>
                  <a:srgbClr val="E2007A"/>
                </a:buClr>
              </a:pPr>
              <a:r>
                <a:rPr lang="fr-FR" sz="1467" b="0" kern="0">
                  <a:solidFill>
                    <a:schemeClr val="bg1"/>
                  </a:solidFill>
                  <a:latin typeface="Poppins Medium" panose="00000600000000000000" pitchFamily="2" charset="0"/>
                  <a:ea typeface="Roboto Light" panose="02000000000000000000" pitchFamily="2" charset="0"/>
                  <a:cs typeface="Poppins Medium" panose="00000600000000000000" pitchFamily="2" charset="0"/>
                </a:rPr>
                <a:t>Monitoring Parcours Client</a:t>
              </a:r>
            </a:p>
          </p:txBody>
        </p:sp>
        <p:sp>
          <p:nvSpPr>
            <p:cNvPr id="59" name="Espace réservé du contenu 11">
              <a:extLst>
                <a:ext uri="{FF2B5EF4-FFF2-40B4-BE49-F238E27FC236}">
                  <a16:creationId xmlns:a16="http://schemas.microsoft.com/office/drawing/2014/main" id="{E43D439E-8EAC-94AF-92D2-12F7CBA79911}"/>
                </a:ext>
              </a:extLst>
            </p:cNvPr>
            <p:cNvSpPr txBox="1">
              <a:spLocks/>
            </p:cNvSpPr>
            <p:nvPr/>
          </p:nvSpPr>
          <p:spPr>
            <a:xfrm>
              <a:off x="6287794" y="5195993"/>
              <a:ext cx="2156972" cy="292625"/>
            </a:xfrm>
            <a:prstGeom prst="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buClr>
                  <a:srgbClr val="E2007A"/>
                </a:buClr>
              </a:pPr>
              <a:r>
                <a:rPr lang="fr-FR" sz="1467" b="0" kern="0">
                  <a:solidFill>
                    <a:schemeClr val="bg1"/>
                  </a:solidFill>
                  <a:latin typeface="Poppins Medium" panose="00000600000000000000" pitchFamily="2" charset="0"/>
                  <a:ea typeface="Roboto Light" panose="02000000000000000000" pitchFamily="2" charset="0"/>
                  <a:cs typeface="Poppins Medium" panose="00000600000000000000" pitchFamily="2" charset="0"/>
                </a:rPr>
                <a:t>Publication </a:t>
              </a:r>
            </a:p>
            <a:p>
              <a:pPr algn="ctr">
                <a:buClr>
                  <a:srgbClr val="E2007A"/>
                </a:buClr>
              </a:pPr>
              <a:r>
                <a:rPr lang="fr-FR" sz="1467" b="0" kern="0">
                  <a:solidFill>
                    <a:schemeClr val="bg1"/>
                  </a:solidFill>
                  <a:latin typeface="Poppins Medium" panose="00000600000000000000" pitchFamily="2" charset="0"/>
                  <a:ea typeface="Roboto Light" panose="02000000000000000000" pitchFamily="2" charset="0"/>
                  <a:cs typeface="Poppins Medium" panose="00000600000000000000" pitchFamily="2" charset="0"/>
                </a:rPr>
                <a:t>des avis</a:t>
              </a:r>
            </a:p>
          </p:txBody>
        </p:sp>
        <p:sp>
          <p:nvSpPr>
            <p:cNvPr id="61" name="Espace réservé du contenu 11">
              <a:extLst>
                <a:ext uri="{FF2B5EF4-FFF2-40B4-BE49-F238E27FC236}">
                  <a16:creationId xmlns:a16="http://schemas.microsoft.com/office/drawing/2014/main" id="{247382D3-D9B7-9D21-7A44-09741660FB61}"/>
                </a:ext>
              </a:extLst>
            </p:cNvPr>
            <p:cNvSpPr txBox="1">
              <a:spLocks/>
            </p:cNvSpPr>
            <p:nvPr/>
          </p:nvSpPr>
          <p:spPr>
            <a:xfrm>
              <a:off x="6501517" y="2542129"/>
              <a:ext cx="1691743" cy="514748"/>
            </a:xfrm>
            <a:prstGeom prst="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buClr>
                  <a:srgbClr val="E2007A"/>
                </a:buClr>
              </a:pPr>
              <a:r>
                <a:rPr lang="fr-FR" sz="1467" b="0" kern="0">
                  <a:solidFill>
                    <a:schemeClr val="bg1"/>
                  </a:solidFill>
                  <a:latin typeface="Poppins Medium" panose="00000600000000000000" pitchFamily="2" charset="0"/>
                  <a:ea typeface="Roboto Light" panose="02000000000000000000" pitchFamily="2" charset="0"/>
                  <a:cs typeface="Poppins Medium" panose="00000600000000000000" pitchFamily="2" charset="0"/>
                </a:rPr>
                <a:t>Enquêtes multicanal</a:t>
              </a:r>
            </a:p>
          </p:txBody>
        </p:sp>
        <p:sp>
          <p:nvSpPr>
            <p:cNvPr id="63" name="Espace réservé du contenu 11">
              <a:extLst>
                <a:ext uri="{FF2B5EF4-FFF2-40B4-BE49-F238E27FC236}">
                  <a16:creationId xmlns:a16="http://schemas.microsoft.com/office/drawing/2014/main" id="{52D524D9-343B-96D3-EFAD-C25E26FB57E4}"/>
                </a:ext>
              </a:extLst>
            </p:cNvPr>
            <p:cNvSpPr txBox="1">
              <a:spLocks/>
            </p:cNvSpPr>
            <p:nvPr/>
          </p:nvSpPr>
          <p:spPr>
            <a:xfrm>
              <a:off x="5336053" y="3623827"/>
              <a:ext cx="1522294" cy="797605"/>
            </a:xfrm>
            <a:prstGeom prst="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buClr>
                  <a:srgbClr val="E2007A"/>
                </a:buClr>
              </a:pPr>
              <a:r>
                <a:rPr lang="fr-FR" sz="1467" b="0" kern="0" dirty="0">
                  <a:solidFill>
                    <a:schemeClr val="bg1"/>
                  </a:solidFill>
                  <a:latin typeface="Poppins Medium" panose="00000600000000000000" pitchFamily="2" charset="0"/>
                  <a:ea typeface="Roboto Light" panose="02000000000000000000" pitchFamily="2" charset="0"/>
                  <a:cs typeface="Poppins Medium" panose="00000600000000000000" pitchFamily="2" charset="0"/>
                </a:rPr>
                <a:t>IA sémantique</a:t>
              </a:r>
            </a:p>
          </p:txBody>
        </p:sp>
      </p:grpSp>
      <p:pic>
        <p:nvPicPr>
          <p:cNvPr id="65" name="Image 64">
            <a:extLst>
              <a:ext uri="{FF2B5EF4-FFF2-40B4-BE49-F238E27FC236}">
                <a16:creationId xmlns:a16="http://schemas.microsoft.com/office/drawing/2014/main" id="{3D13F22E-8209-8155-83D8-5FA53E85FC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1153" y="5041193"/>
            <a:ext cx="1443869" cy="1345926"/>
          </a:xfrm>
          <a:prstGeom prst="rect">
            <a:avLst/>
          </a:prstGeom>
        </p:spPr>
      </p:pic>
      <p:pic>
        <p:nvPicPr>
          <p:cNvPr id="67" name="Image 66">
            <a:extLst>
              <a:ext uri="{FF2B5EF4-FFF2-40B4-BE49-F238E27FC236}">
                <a16:creationId xmlns:a16="http://schemas.microsoft.com/office/drawing/2014/main" id="{8E05B9C2-4713-FBB7-3F68-DDD2FBD210F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831281" y="5062124"/>
            <a:ext cx="1443871" cy="1142589"/>
          </a:xfrm>
          <a:prstGeom prst="rect">
            <a:avLst/>
          </a:prstGeom>
        </p:spPr>
      </p:pic>
      <p:pic>
        <p:nvPicPr>
          <p:cNvPr id="4" name="Image 3">
            <a:extLst>
              <a:ext uri="{FF2B5EF4-FFF2-40B4-BE49-F238E27FC236}">
                <a16:creationId xmlns:a16="http://schemas.microsoft.com/office/drawing/2014/main" id="{04EEC7F1-2452-8696-59B4-098F99B70169}"/>
              </a:ext>
            </a:extLst>
          </p:cNvPr>
          <p:cNvPicPr>
            <a:picLocks noChangeAspect="1"/>
          </p:cNvPicPr>
          <p:nvPr/>
        </p:nvPicPr>
        <p:blipFill>
          <a:blip r:embed="rId5"/>
          <a:stretch>
            <a:fillRect/>
          </a:stretch>
        </p:blipFill>
        <p:spPr>
          <a:xfrm>
            <a:off x="981040" y="2015196"/>
            <a:ext cx="2046947" cy="631431"/>
          </a:xfrm>
          <a:prstGeom prst="rect">
            <a:avLst/>
          </a:prstGeom>
        </p:spPr>
      </p:pic>
      <p:pic>
        <p:nvPicPr>
          <p:cNvPr id="6" name="Image 5">
            <a:extLst>
              <a:ext uri="{FF2B5EF4-FFF2-40B4-BE49-F238E27FC236}">
                <a16:creationId xmlns:a16="http://schemas.microsoft.com/office/drawing/2014/main" id="{984C4C3A-D537-B204-24D4-187E5152F3F4}"/>
              </a:ext>
            </a:extLst>
          </p:cNvPr>
          <p:cNvPicPr>
            <a:picLocks noChangeAspect="1"/>
          </p:cNvPicPr>
          <p:nvPr/>
        </p:nvPicPr>
        <p:blipFill>
          <a:blip r:embed="rId6"/>
          <a:stretch>
            <a:fillRect/>
          </a:stretch>
        </p:blipFill>
        <p:spPr>
          <a:xfrm>
            <a:off x="9522114" y="2004411"/>
            <a:ext cx="2040684" cy="631482"/>
          </a:xfrm>
          <a:prstGeom prst="rect">
            <a:avLst/>
          </a:prstGeom>
        </p:spPr>
      </p:pic>
    </p:spTree>
    <p:extLst>
      <p:ext uri="{BB962C8B-B14F-4D97-AF65-F5344CB8AC3E}">
        <p14:creationId xmlns:p14="http://schemas.microsoft.com/office/powerpoint/2010/main" val="2559118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60000">
                                          <p:cBhvr additive="base">
                                            <p:cTn id="12" dur="500" fill="hold"/>
                                            <p:tgtEl>
                                              <p:spTgt spid="14"/>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60000">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14:bounceEnd="60000">
                                          <p:cBhvr additive="base">
                                            <p:cTn id="16" dur="500" fill="hold"/>
                                            <p:tgtEl>
                                              <p:spTgt spid="47"/>
                                            </p:tgtEl>
                                            <p:attrNameLst>
                                              <p:attrName>ppt_x</p:attrName>
                                            </p:attrNameLst>
                                          </p:cBhvr>
                                          <p:tavLst>
                                            <p:tav tm="0">
                                              <p:val>
                                                <p:strVal val="0-#ppt_w/2"/>
                                              </p:val>
                                            </p:tav>
                                            <p:tav tm="100000">
                                              <p:val>
                                                <p:strVal val="#ppt_x"/>
                                              </p:val>
                                            </p:tav>
                                          </p:tavLst>
                                        </p:anim>
                                        <p:anim calcmode="lin" valueType="num" p14:bounceEnd="60000">
                                          <p:cBhvr additive="base">
                                            <p:cTn id="17" dur="500" fill="hold"/>
                                            <p:tgtEl>
                                              <p:spTgt spid="47"/>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14:presetBounceEnd="60000">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14:bounceEnd="60000">
                                          <p:cBhvr additive="base">
                                            <p:cTn id="20"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14:presetBounceEnd="60000">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14:bounceEnd="60000">
                                          <p:cBhvr additive="base">
                                            <p:cTn id="24" dur="500" fill="hold"/>
                                            <p:tgtEl>
                                              <p:spTgt spid="65"/>
                                            </p:tgtEl>
                                            <p:attrNameLst>
                                              <p:attrName>ppt_x</p:attrName>
                                            </p:attrNameLst>
                                          </p:cBhvr>
                                          <p:tavLst>
                                            <p:tav tm="0">
                                              <p:val>
                                                <p:strVal val="0-#ppt_w/2"/>
                                              </p:val>
                                            </p:tav>
                                            <p:tav tm="100000">
                                              <p:val>
                                                <p:strVal val="#ppt_x"/>
                                              </p:val>
                                            </p:tav>
                                          </p:tavLst>
                                        </p:anim>
                                        <p:anim calcmode="lin" valueType="num" p14:bounceEnd="60000">
                                          <p:cBhvr additive="base">
                                            <p:cTn id="25" dur="500" fill="hold"/>
                                            <p:tgtEl>
                                              <p:spTgt spid="6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grpId="0" nodeType="afterEffect" p14:presetBounceEnd="60000">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14:bounceEnd="60000">
                                          <p:cBhvr additive="base">
                                            <p:cTn id="29" dur="5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14:presetBounceEnd="60000">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14:bounceEnd="60000">
                                          <p:cBhvr additive="base">
                                            <p:cTn id="33" dur="500" fill="hold"/>
                                            <p:tgtEl>
                                              <p:spTgt spid="49"/>
                                            </p:tgtEl>
                                            <p:attrNameLst>
                                              <p:attrName>ppt_x</p:attrName>
                                            </p:attrNameLst>
                                          </p:cBhvr>
                                          <p:tavLst>
                                            <p:tav tm="0">
                                              <p:val>
                                                <p:strVal val="1+#ppt_w/2"/>
                                              </p:val>
                                            </p:tav>
                                            <p:tav tm="100000">
                                              <p:val>
                                                <p:strVal val="#ppt_x"/>
                                              </p:val>
                                            </p:tav>
                                          </p:tavLst>
                                        </p:anim>
                                        <p:anim calcmode="lin" valueType="num" p14:bounceEnd="60000">
                                          <p:cBhvr additive="base">
                                            <p:cTn id="34" dur="500" fill="hold"/>
                                            <p:tgtEl>
                                              <p:spTgt spid="49"/>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14:presetBounceEnd="60000">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14:bounceEnd="60000">
                                          <p:cBhvr additive="base">
                                            <p:cTn id="37"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14:presetBounceEnd="60000">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14:bounceEnd="60000">
                                          <p:cBhvr additive="base">
                                            <p:cTn id="41" dur="500" fill="hold"/>
                                            <p:tgtEl>
                                              <p:spTgt spid="67"/>
                                            </p:tgtEl>
                                            <p:attrNameLst>
                                              <p:attrName>ppt_x</p:attrName>
                                            </p:attrNameLst>
                                          </p:cBhvr>
                                          <p:tavLst>
                                            <p:tav tm="0">
                                              <p:val>
                                                <p:strVal val="1+#ppt_w/2"/>
                                              </p:val>
                                            </p:tav>
                                            <p:tav tm="100000">
                                              <p:val>
                                                <p:strVal val="#ppt_x"/>
                                              </p:val>
                                            </p:tav>
                                          </p:tavLst>
                                        </p:anim>
                                        <p:anim calcmode="lin" valueType="num" p14:bounceEnd="60000">
                                          <p:cBhvr additive="base">
                                            <p:cTn id="42"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9"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0-#ppt_w/2"/>
                                              </p:val>
                                            </p:tav>
                                            <p:tav tm="100000">
                                              <p:val>
                                                <p:strVal val="#ppt_x"/>
                                              </p:val>
                                            </p:tav>
                                          </p:tavLst>
                                        </p:anim>
                                        <p:anim calcmode="lin" valueType="num">
                                          <p:cBhvr additive="base">
                                            <p:cTn id="17" dur="500" fill="hold"/>
                                            <p:tgtEl>
                                              <p:spTgt spid="47"/>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500" fill="hold"/>
                                            <p:tgtEl>
                                              <p:spTgt spid="65"/>
                                            </p:tgtEl>
                                            <p:attrNameLst>
                                              <p:attrName>ppt_x</p:attrName>
                                            </p:attrNameLst>
                                          </p:cBhvr>
                                          <p:tavLst>
                                            <p:tav tm="0">
                                              <p:val>
                                                <p:strVal val="0-#ppt_w/2"/>
                                              </p:val>
                                            </p:tav>
                                            <p:tav tm="100000">
                                              <p:val>
                                                <p:strVal val="#ppt_x"/>
                                              </p:val>
                                            </p:tav>
                                          </p:tavLst>
                                        </p:anim>
                                        <p:anim calcmode="lin" valueType="num">
                                          <p:cBhvr additive="base">
                                            <p:cTn id="25" dur="500" fill="hold"/>
                                            <p:tgtEl>
                                              <p:spTgt spid="6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1+#ppt_w/2"/>
                                              </p:val>
                                            </p:tav>
                                            <p:tav tm="100000">
                                              <p:val>
                                                <p:strVal val="#ppt_x"/>
                                              </p:val>
                                            </p:tav>
                                          </p:tavLst>
                                        </p:anim>
                                        <p:anim calcmode="lin" valueType="num">
                                          <p:cBhvr additive="base">
                                            <p:cTn id="34" dur="500" fill="hold"/>
                                            <p:tgtEl>
                                              <p:spTgt spid="49"/>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fill="hold"/>
                                            <p:tgtEl>
                                              <p:spTgt spid="67"/>
                                            </p:tgtEl>
                                            <p:attrNameLst>
                                              <p:attrName>ppt_x</p:attrName>
                                            </p:attrNameLst>
                                          </p:cBhvr>
                                          <p:tavLst>
                                            <p:tav tm="0">
                                              <p:val>
                                                <p:strVal val="1+#ppt_w/2"/>
                                              </p:val>
                                            </p:tav>
                                            <p:tav tm="100000">
                                              <p:val>
                                                <p:strVal val="#ppt_x"/>
                                              </p:val>
                                            </p:tav>
                                          </p:tavLst>
                                        </p:anim>
                                        <p:anim calcmode="lin" valueType="num">
                                          <p:cBhvr additive="base">
                                            <p:cTn id="42"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9" grpId="0" animBg="1"/>
          <p:bldP spid="1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BE18A85-2A14-022B-51FF-2DFAD8F21D5C}"/>
              </a:ext>
            </a:extLst>
          </p:cNvPr>
          <p:cNvSpPr>
            <a:spLocks noGrp="1"/>
          </p:cNvSpPr>
          <p:nvPr>
            <p:ph type="body" sz="quarter" idx="13"/>
          </p:nvPr>
        </p:nvSpPr>
        <p:spPr/>
        <p:txBody>
          <a:bodyPr/>
          <a:lstStyle/>
          <a:p>
            <a:r>
              <a:rPr lang="fr-FR"/>
              <a:t>Nos offres clé en main</a:t>
            </a:r>
          </a:p>
        </p:txBody>
      </p:sp>
      <p:pic>
        <p:nvPicPr>
          <p:cNvPr id="4" name="Graphique 3" descr="Branché débranché avec un remplissage uni">
            <a:extLst>
              <a:ext uri="{FF2B5EF4-FFF2-40B4-BE49-F238E27FC236}">
                <a16:creationId xmlns:a16="http://schemas.microsoft.com/office/drawing/2014/main" id="{55D21475-4744-F40B-F463-4DFEF9C512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8820" y="25400"/>
            <a:ext cx="914400" cy="914400"/>
          </a:xfrm>
          <a:prstGeom prst="rect">
            <a:avLst/>
          </a:prstGeom>
        </p:spPr>
      </p:pic>
      <p:grpSp>
        <p:nvGrpSpPr>
          <p:cNvPr id="5" name="Groupe 4">
            <a:extLst>
              <a:ext uri="{FF2B5EF4-FFF2-40B4-BE49-F238E27FC236}">
                <a16:creationId xmlns:a16="http://schemas.microsoft.com/office/drawing/2014/main" id="{E4310F9B-630C-AEA2-8894-D7663DE21456}"/>
              </a:ext>
            </a:extLst>
          </p:cNvPr>
          <p:cNvGrpSpPr/>
          <p:nvPr/>
        </p:nvGrpSpPr>
        <p:grpSpPr>
          <a:xfrm>
            <a:off x="1599319" y="1472175"/>
            <a:ext cx="4250838" cy="4697485"/>
            <a:chOff x="1199490" y="890771"/>
            <a:chExt cx="3188129" cy="3523114"/>
          </a:xfrm>
        </p:grpSpPr>
        <p:sp>
          <p:nvSpPr>
            <p:cNvPr id="6" name="Ellipse 5">
              <a:extLst>
                <a:ext uri="{FF2B5EF4-FFF2-40B4-BE49-F238E27FC236}">
                  <a16:creationId xmlns:a16="http://schemas.microsoft.com/office/drawing/2014/main" id="{E44805FA-6CA3-090E-2C5D-43566F7D4574}"/>
                </a:ext>
              </a:extLst>
            </p:cNvPr>
            <p:cNvSpPr/>
            <p:nvPr/>
          </p:nvSpPr>
          <p:spPr>
            <a:xfrm>
              <a:off x="1478673" y="890771"/>
              <a:ext cx="2416029" cy="2416029"/>
            </a:xfrm>
            <a:prstGeom prst="ellipse">
              <a:avLst/>
            </a:prstGeom>
            <a:blipFill dpi="0" rotWithShape="1">
              <a:blip r:embed="rId4" cstate="print">
                <a:extLst>
                  <a:ext uri="{28A0092B-C50C-407E-A947-70E740481C1C}">
                    <a14:useLocalDpi xmlns:a14="http://schemas.microsoft.com/office/drawing/2010/main" val="0"/>
                  </a:ext>
                </a:extLst>
              </a:blip>
              <a:srcRect/>
              <a:stretch>
                <a:fillRect l="-24901" r="-24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Poppins" panose="00000500000000000000" pitchFamily="2" charset="0"/>
                <a:cs typeface="Poppins" panose="00000500000000000000" pitchFamily="2" charset="0"/>
              </a:endParaRPr>
            </a:p>
          </p:txBody>
        </p:sp>
        <p:sp>
          <p:nvSpPr>
            <p:cNvPr id="15" name="Espace réservé du contenu 11">
              <a:extLst>
                <a:ext uri="{FF2B5EF4-FFF2-40B4-BE49-F238E27FC236}">
                  <a16:creationId xmlns:a16="http://schemas.microsoft.com/office/drawing/2014/main" id="{EABAFE71-5E68-A690-F02F-C5B5B2BA19D0}"/>
                </a:ext>
              </a:extLst>
            </p:cNvPr>
            <p:cNvSpPr txBox="1">
              <a:spLocks/>
            </p:cNvSpPr>
            <p:nvPr/>
          </p:nvSpPr>
          <p:spPr>
            <a:xfrm>
              <a:off x="2079780" y="3405885"/>
              <a:ext cx="2307839" cy="1008000"/>
            </a:xfrm>
            <a:prstGeom prst="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buClr>
                  <a:srgbClr val="E2007A"/>
                </a:buClr>
              </a:pPr>
              <a:r>
                <a:rPr lang="fr-FR" sz="1600" kern="0">
                  <a:solidFill>
                    <a:srgbClr val="3D5AFE"/>
                  </a:solidFill>
                  <a:latin typeface="Poppins" panose="00000500000000000000" pitchFamily="2" charset="0"/>
                  <a:ea typeface="Roboto Light" panose="02000000000000000000" pitchFamily="2" charset="0"/>
                  <a:cs typeface="Poppins" panose="00000500000000000000" pitchFamily="2" charset="0"/>
                </a:rPr>
                <a:t>Acteur SaaS</a:t>
              </a:r>
            </a:p>
            <a:p>
              <a:pPr>
                <a:buClr>
                  <a:srgbClr val="E2007A"/>
                </a:buClr>
              </a:pPr>
              <a:r>
                <a:rPr lang="fr-FR" sz="1400" b="0" kern="0">
                  <a:solidFill>
                    <a:schemeClr val="tx1">
                      <a:lumMod val="85000"/>
                      <a:lumOff val="15000"/>
                    </a:schemeClr>
                  </a:solidFill>
                  <a:latin typeface="Poppins" panose="00000500000000000000" pitchFamily="2" charset="0"/>
                  <a:ea typeface="Roboto Light" panose="02000000000000000000" pitchFamily="2" charset="0"/>
                  <a:cs typeface="Poppins" panose="00000500000000000000" pitchFamily="2" charset="0"/>
                </a:rPr>
                <a:t>Éditeur SaaS</a:t>
              </a:r>
            </a:p>
            <a:p>
              <a:pPr>
                <a:buClr>
                  <a:srgbClr val="E2007A"/>
                </a:buClr>
              </a:pPr>
              <a:r>
                <a:rPr lang="fr-FR" sz="1400" b="0" kern="0">
                  <a:solidFill>
                    <a:schemeClr val="tx1">
                      <a:lumMod val="85000"/>
                      <a:lumOff val="15000"/>
                    </a:schemeClr>
                  </a:solidFill>
                  <a:latin typeface="Poppins" panose="00000500000000000000" pitchFamily="2" charset="0"/>
                  <a:ea typeface="Roboto Light" panose="02000000000000000000" pitchFamily="2" charset="0"/>
                  <a:cs typeface="Poppins" panose="00000500000000000000" pitchFamily="2" charset="0"/>
                </a:rPr>
                <a:t>Intégrateur</a:t>
              </a:r>
            </a:p>
            <a:p>
              <a:pPr>
                <a:buClr>
                  <a:srgbClr val="E2007A"/>
                </a:buClr>
              </a:pPr>
              <a:r>
                <a:rPr lang="fr-FR" sz="1400" b="0" kern="0">
                  <a:solidFill>
                    <a:schemeClr val="tx1">
                      <a:lumMod val="85000"/>
                      <a:lumOff val="15000"/>
                    </a:schemeClr>
                  </a:solidFill>
                  <a:latin typeface="Poppins" panose="00000500000000000000" pitchFamily="2" charset="0"/>
                  <a:ea typeface="Roboto Light" panose="02000000000000000000" pitchFamily="2" charset="0"/>
                  <a:cs typeface="Poppins" panose="00000500000000000000" pitchFamily="2" charset="0"/>
                </a:rPr>
                <a:t>Expertise télécom</a:t>
              </a:r>
              <a:endParaRPr lang="fr-FR" sz="1600" b="0" kern="0">
                <a:solidFill>
                  <a:schemeClr val="tx1">
                    <a:lumMod val="85000"/>
                    <a:lumOff val="15000"/>
                  </a:schemeClr>
                </a:solidFill>
                <a:latin typeface="Poppins" panose="00000500000000000000" pitchFamily="2" charset="0"/>
                <a:ea typeface="Roboto Light" panose="02000000000000000000" pitchFamily="2" charset="0"/>
                <a:cs typeface="Poppins" panose="00000500000000000000" pitchFamily="2" charset="0"/>
              </a:endParaRPr>
            </a:p>
          </p:txBody>
        </p:sp>
        <p:sp>
          <p:nvSpPr>
            <p:cNvPr id="25" name="Ellipse 24">
              <a:extLst>
                <a:ext uri="{FF2B5EF4-FFF2-40B4-BE49-F238E27FC236}">
                  <a16:creationId xmlns:a16="http://schemas.microsoft.com/office/drawing/2014/main" id="{B47F346D-1334-B750-42C0-261A9D3EF462}"/>
                </a:ext>
              </a:extLst>
            </p:cNvPr>
            <p:cNvSpPr/>
            <p:nvPr/>
          </p:nvSpPr>
          <p:spPr>
            <a:xfrm>
              <a:off x="1199490" y="1819602"/>
              <a:ext cx="558366" cy="558366"/>
            </a:xfrm>
            <a:prstGeom prst="ellipse">
              <a:avLst/>
            </a:prstGeom>
            <a:solidFill>
              <a:srgbClr val="3D5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Poppins" panose="00000500000000000000" pitchFamily="2" charset="0"/>
                <a:cs typeface="Poppins" panose="00000500000000000000" pitchFamily="2" charset="0"/>
              </a:endParaRPr>
            </a:p>
          </p:txBody>
        </p:sp>
        <p:pic>
          <p:nvPicPr>
            <p:cNvPr id="26" name="Graphique 25" descr="Internet">
              <a:extLst>
                <a:ext uri="{FF2B5EF4-FFF2-40B4-BE49-F238E27FC236}">
                  <a16:creationId xmlns:a16="http://schemas.microsoft.com/office/drawing/2014/main" id="{863B0026-45DF-F3C0-C415-879940425E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0492" y="1900604"/>
              <a:ext cx="396362" cy="396362"/>
            </a:xfrm>
            <a:prstGeom prst="rect">
              <a:avLst/>
            </a:prstGeom>
          </p:spPr>
        </p:pic>
      </p:grpSp>
      <p:grpSp>
        <p:nvGrpSpPr>
          <p:cNvPr id="7" name="Groupe 6">
            <a:extLst>
              <a:ext uri="{FF2B5EF4-FFF2-40B4-BE49-F238E27FC236}">
                <a16:creationId xmlns:a16="http://schemas.microsoft.com/office/drawing/2014/main" id="{6E194948-AFF8-5CED-74A0-86AC706142B7}"/>
              </a:ext>
            </a:extLst>
          </p:cNvPr>
          <p:cNvGrpSpPr/>
          <p:nvPr/>
        </p:nvGrpSpPr>
        <p:grpSpPr>
          <a:xfrm>
            <a:off x="6826345" y="1472175"/>
            <a:ext cx="4411065" cy="4697485"/>
            <a:chOff x="6826345" y="1472175"/>
            <a:chExt cx="4411065" cy="4697485"/>
          </a:xfrm>
        </p:grpSpPr>
        <p:grpSp>
          <p:nvGrpSpPr>
            <p:cNvPr id="28" name="Groupe 27">
              <a:extLst>
                <a:ext uri="{FF2B5EF4-FFF2-40B4-BE49-F238E27FC236}">
                  <a16:creationId xmlns:a16="http://schemas.microsoft.com/office/drawing/2014/main" id="{87FBB67F-FA6F-6CC1-D2D8-DE22371A5C88}"/>
                </a:ext>
              </a:extLst>
            </p:cNvPr>
            <p:cNvGrpSpPr/>
            <p:nvPr/>
          </p:nvGrpSpPr>
          <p:grpSpPr>
            <a:xfrm>
              <a:off x="6826345" y="1472175"/>
              <a:ext cx="4411065" cy="4697485"/>
              <a:chOff x="5119758" y="890771"/>
              <a:chExt cx="3308299" cy="3523114"/>
            </a:xfrm>
          </p:grpSpPr>
          <p:sp>
            <p:nvSpPr>
              <p:cNvPr id="29" name="Ellipse 28">
                <a:extLst>
                  <a:ext uri="{FF2B5EF4-FFF2-40B4-BE49-F238E27FC236}">
                    <a16:creationId xmlns:a16="http://schemas.microsoft.com/office/drawing/2014/main" id="{F4F81A80-C551-1CF5-9784-41E4C7A3EB69}"/>
                  </a:ext>
                </a:extLst>
              </p:cNvPr>
              <p:cNvSpPr/>
              <p:nvPr/>
            </p:nvSpPr>
            <p:spPr>
              <a:xfrm>
                <a:off x="5119758" y="890771"/>
                <a:ext cx="2416029" cy="2416029"/>
              </a:xfrm>
              <a:prstGeom prst="ellipse">
                <a:avLst/>
              </a:prstGeom>
              <a:blipFill dpi="0" rotWithShape="1">
                <a:blip r:embed="rId7"/>
                <a:srcRect/>
                <a:stretch>
                  <a:fillRect l="-24901" r="-24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Poppins" panose="00000500000000000000" pitchFamily="2" charset="0"/>
                  <a:cs typeface="Poppins" panose="00000500000000000000" pitchFamily="2" charset="0"/>
                </a:endParaRPr>
              </a:p>
            </p:txBody>
          </p:sp>
          <p:sp>
            <p:nvSpPr>
              <p:cNvPr id="30" name="Espace réservé du contenu 11">
                <a:extLst>
                  <a:ext uri="{FF2B5EF4-FFF2-40B4-BE49-F238E27FC236}">
                    <a16:creationId xmlns:a16="http://schemas.microsoft.com/office/drawing/2014/main" id="{EE97F63E-EB53-9405-1C0D-7C7C923300D2}"/>
                  </a:ext>
                </a:extLst>
              </p:cNvPr>
              <p:cNvSpPr txBox="1">
                <a:spLocks/>
              </p:cNvSpPr>
              <p:nvPr/>
            </p:nvSpPr>
            <p:spPr>
              <a:xfrm>
                <a:off x="5183682" y="3405885"/>
                <a:ext cx="3244375" cy="1008000"/>
              </a:xfrm>
              <a:prstGeom prst="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buClr>
                    <a:srgbClr val="E2007A"/>
                  </a:buClr>
                </a:pPr>
                <a:r>
                  <a:rPr lang="fr-FR" sz="1600" kern="0">
                    <a:solidFill>
                      <a:srgbClr val="E2007A"/>
                    </a:solidFill>
                    <a:latin typeface="Poppins" panose="00000500000000000000" pitchFamily="2" charset="0"/>
                    <a:ea typeface="Roboto Light" panose="02000000000000000000" pitchFamily="2" charset="0"/>
                    <a:cs typeface="Poppins" panose="00000500000000000000" pitchFamily="2" charset="0"/>
                  </a:rPr>
                  <a:t>Expert métiers Relation Client</a:t>
                </a:r>
              </a:p>
              <a:p>
                <a:pPr>
                  <a:buClr>
                    <a:srgbClr val="E2007A"/>
                  </a:buClr>
                </a:pPr>
                <a:r>
                  <a:rPr lang="fr-FR" sz="1400" b="0" kern="0">
                    <a:solidFill>
                      <a:schemeClr val="tx1">
                        <a:lumMod val="85000"/>
                        <a:lumOff val="15000"/>
                      </a:schemeClr>
                    </a:solidFill>
                    <a:latin typeface="Poppins" panose="00000500000000000000" pitchFamily="2" charset="0"/>
                    <a:ea typeface="Roboto Light" panose="02000000000000000000" pitchFamily="2" charset="0"/>
                    <a:cs typeface="Poppins" panose="00000500000000000000" pitchFamily="2" charset="0"/>
                  </a:rPr>
                  <a:t>CX Consultants</a:t>
                </a:r>
              </a:p>
              <a:p>
                <a:pPr>
                  <a:buClr>
                    <a:srgbClr val="E2007A"/>
                  </a:buClr>
                </a:pPr>
                <a:r>
                  <a:rPr lang="fr-FR" sz="1400" b="0" i="1" kern="0">
                    <a:solidFill>
                      <a:schemeClr val="tx1">
                        <a:lumMod val="85000"/>
                        <a:lumOff val="15000"/>
                      </a:schemeClr>
                    </a:solidFill>
                    <a:latin typeface="Poppins" panose="00000500000000000000" pitchFamily="2" charset="0"/>
                    <a:ea typeface="Roboto Light" panose="02000000000000000000" pitchFamily="2" charset="0"/>
                    <a:cs typeface="Poppins" panose="00000500000000000000" pitchFamily="2" charset="0"/>
                  </a:rPr>
                  <a:t>Chefs de projet, chargés d’études, linguistes, TAM</a:t>
                </a:r>
              </a:p>
              <a:p>
                <a:pPr>
                  <a:buClr>
                    <a:srgbClr val="E2007A"/>
                  </a:buClr>
                </a:pPr>
                <a:r>
                  <a:rPr lang="fr-FR" sz="1400" b="0" kern="0">
                    <a:solidFill>
                      <a:schemeClr val="tx1">
                        <a:lumMod val="85000"/>
                        <a:lumOff val="15000"/>
                      </a:schemeClr>
                    </a:solidFill>
                    <a:latin typeface="Poppins" panose="00000500000000000000" pitchFamily="2" charset="0"/>
                    <a:ea typeface="Roboto Light" panose="02000000000000000000" pitchFamily="2" charset="0"/>
                    <a:cs typeface="Poppins" panose="00000500000000000000" pitchFamily="2" charset="0"/>
                  </a:rPr>
                  <a:t>Support &amp; audit</a:t>
                </a:r>
                <a:endParaRPr lang="fr-FR" sz="1600" b="0" kern="0">
                  <a:solidFill>
                    <a:schemeClr val="tx1">
                      <a:lumMod val="85000"/>
                      <a:lumOff val="15000"/>
                    </a:schemeClr>
                  </a:solidFill>
                  <a:latin typeface="Poppins" panose="00000500000000000000" pitchFamily="2" charset="0"/>
                  <a:ea typeface="Roboto Light" panose="02000000000000000000" pitchFamily="2" charset="0"/>
                  <a:cs typeface="Poppins" panose="00000500000000000000" pitchFamily="2" charset="0"/>
                </a:endParaRPr>
              </a:p>
            </p:txBody>
          </p:sp>
          <p:sp>
            <p:nvSpPr>
              <p:cNvPr id="31" name="Ellipse 30">
                <a:extLst>
                  <a:ext uri="{FF2B5EF4-FFF2-40B4-BE49-F238E27FC236}">
                    <a16:creationId xmlns:a16="http://schemas.microsoft.com/office/drawing/2014/main" id="{DED84565-970B-BC85-D276-01A70C5F19DA}"/>
                  </a:ext>
                </a:extLst>
              </p:cNvPr>
              <p:cNvSpPr/>
              <p:nvPr/>
            </p:nvSpPr>
            <p:spPr>
              <a:xfrm>
                <a:off x="7386144" y="1819602"/>
                <a:ext cx="558366" cy="558366"/>
              </a:xfrm>
              <a:prstGeom prst="ellipse">
                <a:avLst/>
              </a:prstGeom>
              <a:solidFill>
                <a:srgbClr val="E2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Poppins" panose="00000500000000000000" pitchFamily="2" charset="0"/>
                  <a:cs typeface="Poppins" panose="00000500000000000000" pitchFamily="2" charset="0"/>
                </a:endParaRPr>
              </a:p>
            </p:txBody>
          </p:sp>
        </p:grpSp>
        <p:pic>
          <p:nvPicPr>
            <p:cNvPr id="35" name="Graphique 34" descr="Vivats avec un remplissage uni">
              <a:extLst>
                <a:ext uri="{FF2B5EF4-FFF2-40B4-BE49-F238E27FC236}">
                  <a16:creationId xmlns:a16="http://schemas.microsoft.com/office/drawing/2014/main" id="{B646B9BB-6E5B-EA22-6D82-A8ED5E909E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37339" y="2799762"/>
              <a:ext cx="566196" cy="566196"/>
            </a:xfrm>
            <a:prstGeom prst="rect">
              <a:avLst/>
            </a:prstGeom>
          </p:spPr>
        </p:pic>
      </p:grpSp>
      <p:grpSp>
        <p:nvGrpSpPr>
          <p:cNvPr id="36" name="Groupe 35">
            <a:extLst>
              <a:ext uri="{FF2B5EF4-FFF2-40B4-BE49-F238E27FC236}">
                <a16:creationId xmlns:a16="http://schemas.microsoft.com/office/drawing/2014/main" id="{4E190F62-7E0A-8F35-6BD6-07A4E2CAC6F2}"/>
              </a:ext>
            </a:extLst>
          </p:cNvPr>
          <p:cNvGrpSpPr/>
          <p:nvPr/>
        </p:nvGrpSpPr>
        <p:grpSpPr>
          <a:xfrm>
            <a:off x="4812597" y="1956999"/>
            <a:ext cx="2322414" cy="2127384"/>
            <a:chOff x="4812597" y="4561934"/>
            <a:chExt cx="2322414" cy="2127384"/>
          </a:xfrm>
        </p:grpSpPr>
        <p:sp>
          <p:nvSpPr>
            <p:cNvPr id="37" name="Rectangle : coins arrondis 36">
              <a:extLst>
                <a:ext uri="{FF2B5EF4-FFF2-40B4-BE49-F238E27FC236}">
                  <a16:creationId xmlns:a16="http://schemas.microsoft.com/office/drawing/2014/main" id="{17F6D483-3BE0-DC7F-0D6B-78A8F0499A3B}"/>
                </a:ext>
              </a:extLst>
            </p:cNvPr>
            <p:cNvSpPr/>
            <p:nvPr/>
          </p:nvSpPr>
          <p:spPr>
            <a:xfrm rot="2700000">
              <a:off x="4953000" y="4647710"/>
              <a:ext cx="2041608" cy="2041608"/>
            </a:xfrm>
            <a:prstGeom prst="roundRect">
              <a:avLst/>
            </a:prstGeom>
            <a:gradFill>
              <a:gsLst>
                <a:gs pos="0">
                  <a:srgbClr val="0070C0"/>
                </a:gs>
                <a:gs pos="100000">
                  <a:srgbClr val="E2007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Graphique 37" descr="Fusée avec un remplissage uni">
              <a:extLst>
                <a:ext uri="{FF2B5EF4-FFF2-40B4-BE49-F238E27FC236}">
                  <a16:creationId xmlns:a16="http://schemas.microsoft.com/office/drawing/2014/main" id="{B40BA2C3-2F06-B3BE-CB1F-1B37C5E7C4A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58520" y="4561934"/>
              <a:ext cx="630568" cy="630568"/>
            </a:xfrm>
            <a:prstGeom prst="rect">
              <a:avLst/>
            </a:prstGeom>
          </p:spPr>
        </p:pic>
        <p:sp>
          <p:nvSpPr>
            <p:cNvPr id="39" name="Espace réservé du contenu 11">
              <a:extLst>
                <a:ext uri="{FF2B5EF4-FFF2-40B4-BE49-F238E27FC236}">
                  <a16:creationId xmlns:a16="http://schemas.microsoft.com/office/drawing/2014/main" id="{28E78B3A-6DCF-23E7-A0F4-9310D2E6CE16}"/>
                </a:ext>
              </a:extLst>
            </p:cNvPr>
            <p:cNvSpPr txBox="1">
              <a:spLocks/>
            </p:cNvSpPr>
            <p:nvPr/>
          </p:nvSpPr>
          <p:spPr>
            <a:xfrm>
              <a:off x="4812597" y="5087636"/>
              <a:ext cx="2322414" cy="1495598"/>
            </a:xfrm>
            <a:prstGeom prst="round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r>
                <a:rPr lang="fr-FR" sz="1600" b="0" kern="0">
                  <a:solidFill>
                    <a:schemeClr val="bg1"/>
                  </a:solidFill>
                  <a:latin typeface="Poppins" panose="00000500000000000000" pitchFamily="2" charset="0"/>
                  <a:cs typeface="Poppins" panose="00000500000000000000" pitchFamily="2" charset="0"/>
                </a:rPr>
                <a:t>Des </a:t>
              </a:r>
              <a:r>
                <a:rPr lang="fr-FR" sz="1600" kern="0">
                  <a:solidFill>
                    <a:schemeClr val="bg1"/>
                  </a:solidFill>
                  <a:latin typeface="Poppins" panose="00000500000000000000" pitchFamily="2" charset="0"/>
                  <a:cs typeface="Poppins" panose="00000500000000000000" pitchFamily="2" charset="0"/>
                </a:rPr>
                <a:t>offres </a:t>
              </a:r>
            </a:p>
            <a:p>
              <a:pPr algn="ctr"/>
              <a:r>
                <a:rPr lang="fr-FR" sz="1600" kern="0">
                  <a:solidFill>
                    <a:schemeClr val="bg1"/>
                  </a:solidFill>
                  <a:latin typeface="Poppins" panose="00000500000000000000" pitchFamily="2" charset="0"/>
                  <a:cs typeface="Poppins" panose="00000500000000000000" pitchFamily="2" charset="0"/>
                </a:rPr>
                <a:t>clés en main</a:t>
              </a:r>
              <a:r>
                <a:rPr lang="fr-FR" sz="1600" b="0" kern="0">
                  <a:solidFill>
                    <a:schemeClr val="bg1"/>
                  </a:solidFill>
                  <a:latin typeface="Poppins" panose="00000500000000000000" pitchFamily="2" charset="0"/>
                  <a:cs typeface="Poppins" panose="00000500000000000000" pitchFamily="2" charset="0"/>
                </a:rPr>
                <a:t> et un accompagnement </a:t>
              </a:r>
              <a:r>
                <a:rPr lang="fr-FR" sz="1600" kern="0">
                  <a:solidFill>
                    <a:schemeClr val="bg1"/>
                  </a:solidFill>
                  <a:latin typeface="Poppins" panose="00000500000000000000" pitchFamily="2" charset="0"/>
                  <a:cs typeface="Poppins" panose="00000500000000000000" pitchFamily="2" charset="0"/>
                </a:rPr>
                <a:t>permanent</a:t>
              </a:r>
            </a:p>
          </p:txBody>
        </p:sp>
      </p:grpSp>
      <p:pic>
        <p:nvPicPr>
          <p:cNvPr id="3" name="Graphique 2" descr="Héroïne avec un remplissage uni">
            <a:extLst>
              <a:ext uri="{FF2B5EF4-FFF2-40B4-BE49-F238E27FC236}">
                <a16:creationId xmlns:a16="http://schemas.microsoft.com/office/drawing/2014/main" id="{FFBFCBDD-4E76-DC7B-A8FC-98407FFA010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37031" y="5104692"/>
            <a:ext cx="392372" cy="392372"/>
          </a:xfrm>
          <a:prstGeom prst="rect">
            <a:avLst/>
          </a:prstGeom>
        </p:spPr>
      </p:pic>
    </p:spTree>
    <p:extLst>
      <p:ext uri="{BB962C8B-B14F-4D97-AF65-F5344CB8AC3E}">
        <p14:creationId xmlns:p14="http://schemas.microsoft.com/office/powerpoint/2010/main" val="4281447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0000">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14:bounceEnd="60000">
                                          <p:cBhvr additive="base">
                                            <p:cTn id="12" dur="500" fill="hold"/>
                                            <p:tgtEl>
                                              <p:spTgt spid="36"/>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60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0000">
                                          <p:cBhvr additive="base">
                                            <p:cTn id="1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0-#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e 30">
            <a:extLst>
              <a:ext uri="{FF2B5EF4-FFF2-40B4-BE49-F238E27FC236}">
                <a16:creationId xmlns:a16="http://schemas.microsoft.com/office/drawing/2014/main" id="{882A3263-6916-2CC2-60EF-7AC5147CB170}"/>
              </a:ext>
            </a:extLst>
          </p:cNvPr>
          <p:cNvGrpSpPr/>
          <p:nvPr/>
        </p:nvGrpSpPr>
        <p:grpSpPr>
          <a:xfrm>
            <a:off x="336263" y="3975034"/>
            <a:ext cx="5701753" cy="622229"/>
            <a:chOff x="336263" y="3975034"/>
            <a:chExt cx="5701753" cy="622229"/>
          </a:xfrm>
        </p:grpSpPr>
        <p:pic>
          <p:nvPicPr>
            <p:cNvPr id="105" name="Image 104">
              <a:extLst>
                <a:ext uri="{FF2B5EF4-FFF2-40B4-BE49-F238E27FC236}">
                  <a16:creationId xmlns:a16="http://schemas.microsoft.com/office/drawing/2014/main" id="{5C383627-A14A-335A-7E97-EE407DDD91D1}"/>
                </a:ext>
              </a:extLst>
            </p:cNvPr>
            <p:cNvPicPr>
              <a:picLocks noChangeAspect="1"/>
            </p:cNvPicPr>
            <p:nvPr/>
          </p:nvPicPr>
          <p:blipFill>
            <a:blip r:embed="rId3"/>
            <a:stretch>
              <a:fillRect/>
            </a:stretch>
          </p:blipFill>
          <p:spPr>
            <a:xfrm>
              <a:off x="2443344" y="4017877"/>
              <a:ext cx="808209" cy="536542"/>
            </a:xfrm>
            <a:prstGeom prst="rect">
              <a:avLst/>
            </a:prstGeom>
          </p:spPr>
        </p:pic>
        <p:pic>
          <p:nvPicPr>
            <p:cNvPr id="106" name="Image 105">
              <a:extLst>
                <a:ext uri="{FF2B5EF4-FFF2-40B4-BE49-F238E27FC236}">
                  <a16:creationId xmlns:a16="http://schemas.microsoft.com/office/drawing/2014/main" id="{26FDF6BD-EC80-DEEF-ADC6-FE1554F4AB33}"/>
                </a:ext>
              </a:extLst>
            </p:cNvPr>
            <p:cNvPicPr>
              <a:picLocks noChangeAspect="1"/>
            </p:cNvPicPr>
            <p:nvPr/>
          </p:nvPicPr>
          <p:blipFill>
            <a:blip r:embed="rId4"/>
            <a:stretch>
              <a:fillRect/>
            </a:stretch>
          </p:blipFill>
          <p:spPr>
            <a:xfrm>
              <a:off x="1609704" y="4076520"/>
              <a:ext cx="417393" cy="419256"/>
            </a:xfrm>
            <a:prstGeom prst="rect">
              <a:avLst/>
            </a:prstGeom>
          </p:spPr>
        </p:pic>
        <p:pic>
          <p:nvPicPr>
            <p:cNvPr id="107" name="Image 106">
              <a:extLst>
                <a:ext uri="{FF2B5EF4-FFF2-40B4-BE49-F238E27FC236}">
                  <a16:creationId xmlns:a16="http://schemas.microsoft.com/office/drawing/2014/main" id="{5CF89F1A-523D-2B89-4E82-7498E3133D10}"/>
                </a:ext>
              </a:extLst>
            </p:cNvPr>
            <p:cNvPicPr>
              <a:picLocks noChangeAspect="1"/>
            </p:cNvPicPr>
            <p:nvPr/>
          </p:nvPicPr>
          <p:blipFill>
            <a:blip r:embed="rId5"/>
            <a:stretch>
              <a:fillRect/>
            </a:stretch>
          </p:blipFill>
          <p:spPr>
            <a:xfrm>
              <a:off x="3691650" y="4063372"/>
              <a:ext cx="445552" cy="445552"/>
            </a:xfrm>
            <a:prstGeom prst="rect">
              <a:avLst/>
            </a:prstGeom>
          </p:spPr>
        </p:pic>
        <p:pic>
          <p:nvPicPr>
            <p:cNvPr id="33" name="Graphique 32" descr="Réseau en ligne avec un remplissage uni">
              <a:extLst>
                <a:ext uri="{FF2B5EF4-FFF2-40B4-BE49-F238E27FC236}">
                  <a16:creationId xmlns:a16="http://schemas.microsoft.com/office/drawing/2014/main" id="{AD49A6EE-E168-AB07-B05D-5D43BB75E0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263" y="3975034"/>
              <a:ext cx="622229" cy="622229"/>
            </a:xfrm>
            <a:prstGeom prst="rect">
              <a:avLst/>
            </a:prstGeom>
          </p:spPr>
        </p:pic>
        <p:sp>
          <p:nvSpPr>
            <p:cNvPr id="112" name="Rectangle : coins arrondis 111">
              <a:extLst>
                <a:ext uri="{FF2B5EF4-FFF2-40B4-BE49-F238E27FC236}">
                  <a16:creationId xmlns:a16="http://schemas.microsoft.com/office/drawing/2014/main" id="{2DFFBFF7-C6FA-7CD0-2249-0020EA3FB24A}"/>
                </a:ext>
              </a:extLst>
            </p:cNvPr>
            <p:cNvSpPr/>
            <p:nvPr/>
          </p:nvSpPr>
          <p:spPr>
            <a:xfrm>
              <a:off x="1037690" y="3985654"/>
              <a:ext cx="5000326" cy="600987"/>
            </a:xfrm>
            <a:prstGeom prst="roundRect">
              <a:avLst/>
            </a:prstGeom>
            <a:solidFill>
              <a:srgbClr val="141C58">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Espace réservé du texte 1">
            <a:extLst>
              <a:ext uri="{FF2B5EF4-FFF2-40B4-BE49-F238E27FC236}">
                <a16:creationId xmlns:a16="http://schemas.microsoft.com/office/drawing/2014/main" id="{F2221823-E189-4233-B06F-A231E9C56A1B}"/>
              </a:ext>
            </a:extLst>
          </p:cNvPr>
          <p:cNvSpPr>
            <a:spLocks noGrp="1"/>
          </p:cNvSpPr>
          <p:nvPr>
            <p:ph type="body" sz="quarter" idx="13"/>
          </p:nvPr>
        </p:nvSpPr>
        <p:spPr/>
        <p:txBody>
          <a:bodyPr/>
          <a:lstStyle/>
          <a:p>
            <a:r>
              <a:rPr lang="fr-FR"/>
              <a:t>Nos clients : des champions de la CX</a:t>
            </a:r>
          </a:p>
        </p:txBody>
      </p:sp>
      <p:grpSp>
        <p:nvGrpSpPr>
          <p:cNvPr id="11" name="Groupe 10">
            <a:extLst>
              <a:ext uri="{FF2B5EF4-FFF2-40B4-BE49-F238E27FC236}">
                <a16:creationId xmlns:a16="http://schemas.microsoft.com/office/drawing/2014/main" id="{CE682861-0C4A-1FE1-C5E9-F4E0B0307457}"/>
              </a:ext>
            </a:extLst>
          </p:cNvPr>
          <p:cNvGrpSpPr/>
          <p:nvPr/>
        </p:nvGrpSpPr>
        <p:grpSpPr>
          <a:xfrm>
            <a:off x="6104877" y="5367261"/>
            <a:ext cx="5769489" cy="690227"/>
            <a:chOff x="6104877" y="5367261"/>
            <a:chExt cx="5769489" cy="690227"/>
          </a:xfrm>
        </p:grpSpPr>
        <p:pic>
          <p:nvPicPr>
            <p:cNvPr id="10" name="Image 9">
              <a:extLst>
                <a:ext uri="{FF2B5EF4-FFF2-40B4-BE49-F238E27FC236}">
                  <a16:creationId xmlns:a16="http://schemas.microsoft.com/office/drawing/2014/main" id="{F3C70555-7F57-A003-92FA-2632C336B17B}"/>
                </a:ext>
              </a:extLst>
            </p:cNvPr>
            <p:cNvPicPr>
              <a:picLocks noChangeAspect="1"/>
            </p:cNvPicPr>
            <p:nvPr/>
          </p:nvPicPr>
          <p:blipFill>
            <a:blip r:embed="rId8"/>
            <a:stretch>
              <a:fillRect/>
            </a:stretch>
          </p:blipFill>
          <p:spPr>
            <a:xfrm>
              <a:off x="9778743" y="5475020"/>
              <a:ext cx="667273" cy="495864"/>
            </a:xfrm>
            <a:prstGeom prst="rect">
              <a:avLst/>
            </a:prstGeom>
          </p:spPr>
        </p:pic>
        <p:grpSp>
          <p:nvGrpSpPr>
            <p:cNvPr id="42" name="Groupe 41">
              <a:extLst>
                <a:ext uri="{FF2B5EF4-FFF2-40B4-BE49-F238E27FC236}">
                  <a16:creationId xmlns:a16="http://schemas.microsoft.com/office/drawing/2014/main" id="{B44A4731-9343-E2CF-FD3C-EC074CDA92CC}"/>
                </a:ext>
              </a:extLst>
            </p:cNvPr>
            <p:cNvGrpSpPr/>
            <p:nvPr/>
          </p:nvGrpSpPr>
          <p:grpSpPr>
            <a:xfrm>
              <a:off x="6104877" y="5367261"/>
              <a:ext cx="5769489" cy="690227"/>
              <a:chOff x="6095999" y="5367261"/>
              <a:chExt cx="5769489" cy="690227"/>
            </a:xfrm>
          </p:grpSpPr>
          <p:pic>
            <p:nvPicPr>
              <p:cNvPr id="169" name="Image 168">
                <a:extLst>
                  <a:ext uri="{FF2B5EF4-FFF2-40B4-BE49-F238E27FC236}">
                    <a16:creationId xmlns:a16="http://schemas.microsoft.com/office/drawing/2014/main" id="{F8BBE790-42BB-FECA-32A6-5B8D04703C7E}"/>
                  </a:ext>
                </a:extLst>
              </p:cNvPr>
              <p:cNvPicPr>
                <a:picLocks noChangeAspect="1"/>
              </p:cNvPicPr>
              <p:nvPr/>
            </p:nvPicPr>
            <p:blipFill>
              <a:blip r:embed="rId9"/>
              <a:stretch>
                <a:fillRect/>
              </a:stretch>
            </p:blipFill>
            <p:spPr>
              <a:xfrm>
                <a:off x="7029516" y="5367261"/>
                <a:ext cx="1037226" cy="690227"/>
              </a:xfrm>
              <a:prstGeom prst="rect">
                <a:avLst/>
              </a:prstGeom>
            </p:spPr>
          </p:pic>
          <p:pic>
            <p:nvPicPr>
              <p:cNvPr id="170" name="Image 169">
                <a:extLst>
                  <a:ext uri="{FF2B5EF4-FFF2-40B4-BE49-F238E27FC236}">
                    <a16:creationId xmlns:a16="http://schemas.microsoft.com/office/drawing/2014/main" id="{3AFA55BD-8E43-11DA-C0A6-B01043A3BDE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453650" y="5558956"/>
                <a:ext cx="1031589" cy="355388"/>
              </a:xfrm>
              <a:prstGeom prst="rect">
                <a:avLst/>
              </a:prstGeom>
            </p:spPr>
          </p:pic>
          <p:sp>
            <p:nvSpPr>
              <p:cNvPr id="147" name="Rectangle : coins arrondis 146">
                <a:extLst>
                  <a:ext uri="{FF2B5EF4-FFF2-40B4-BE49-F238E27FC236}">
                    <a16:creationId xmlns:a16="http://schemas.microsoft.com/office/drawing/2014/main" id="{16D0857D-9743-14A2-0CBC-6D3E26462461}"/>
                  </a:ext>
                </a:extLst>
              </p:cNvPr>
              <p:cNvSpPr/>
              <p:nvPr/>
            </p:nvSpPr>
            <p:spPr>
              <a:xfrm>
                <a:off x="6095999" y="5411881"/>
                <a:ext cx="5026396" cy="600987"/>
              </a:xfrm>
              <a:prstGeom prst="roundRect">
                <a:avLst/>
              </a:prstGeom>
              <a:solidFill>
                <a:srgbClr val="141C58">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7" name="Graphique 46" descr="Chariot de courses avec un remplissage uni">
                <a:extLst>
                  <a:ext uri="{FF2B5EF4-FFF2-40B4-BE49-F238E27FC236}">
                    <a16:creationId xmlns:a16="http://schemas.microsoft.com/office/drawing/2014/main" id="{2815FF90-0876-1F4D-7949-A1DDA411B5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175261" y="5367261"/>
                <a:ext cx="690227" cy="690227"/>
              </a:xfrm>
              <a:prstGeom prst="rect">
                <a:avLst/>
              </a:prstGeom>
            </p:spPr>
          </p:pic>
        </p:grpSp>
      </p:grpSp>
      <p:grpSp>
        <p:nvGrpSpPr>
          <p:cNvPr id="40" name="Groupe 39">
            <a:extLst>
              <a:ext uri="{FF2B5EF4-FFF2-40B4-BE49-F238E27FC236}">
                <a16:creationId xmlns:a16="http://schemas.microsoft.com/office/drawing/2014/main" id="{E61B775D-872B-A3D5-401E-00FF57B2B679}"/>
              </a:ext>
            </a:extLst>
          </p:cNvPr>
          <p:cNvGrpSpPr/>
          <p:nvPr/>
        </p:nvGrpSpPr>
        <p:grpSpPr>
          <a:xfrm>
            <a:off x="6122069" y="4699898"/>
            <a:ext cx="5727275" cy="701520"/>
            <a:chOff x="6122069" y="4699898"/>
            <a:chExt cx="5727275" cy="701520"/>
          </a:xfrm>
        </p:grpSpPr>
        <p:pic>
          <p:nvPicPr>
            <p:cNvPr id="160" name="Image 159">
              <a:extLst>
                <a:ext uri="{FF2B5EF4-FFF2-40B4-BE49-F238E27FC236}">
                  <a16:creationId xmlns:a16="http://schemas.microsoft.com/office/drawing/2014/main" id="{DC6B66D2-B316-F6E0-6732-25FC626A822B}"/>
                </a:ext>
              </a:extLst>
            </p:cNvPr>
            <p:cNvPicPr>
              <a:picLocks noChangeAspect="1"/>
            </p:cNvPicPr>
            <p:nvPr/>
          </p:nvPicPr>
          <p:blipFill>
            <a:blip r:embed="rId13"/>
            <a:stretch>
              <a:fillRect/>
            </a:stretch>
          </p:blipFill>
          <p:spPr>
            <a:xfrm>
              <a:off x="7244358" y="4862457"/>
              <a:ext cx="898269" cy="538961"/>
            </a:xfrm>
            <a:prstGeom prst="rect">
              <a:avLst/>
            </a:prstGeom>
          </p:spPr>
        </p:pic>
        <p:pic>
          <p:nvPicPr>
            <p:cNvPr id="159" name="Image 158">
              <a:extLst>
                <a:ext uri="{FF2B5EF4-FFF2-40B4-BE49-F238E27FC236}">
                  <a16:creationId xmlns:a16="http://schemas.microsoft.com/office/drawing/2014/main" id="{E0BC1BC6-7669-9E9A-4C05-C3B81312C835}"/>
                </a:ext>
              </a:extLst>
            </p:cNvPr>
            <p:cNvPicPr>
              <a:picLocks noChangeAspect="1"/>
            </p:cNvPicPr>
            <p:nvPr/>
          </p:nvPicPr>
          <p:blipFill>
            <a:blip r:embed="rId14"/>
            <a:stretch>
              <a:fillRect/>
            </a:stretch>
          </p:blipFill>
          <p:spPr>
            <a:xfrm>
              <a:off x="8684553" y="4715626"/>
              <a:ext cx="638302" cy="576095"/>
            </a:xfrm>
            <a:prstGeom prst="rect">
              <a:avLst/>
            </a:prstGeom>
          </p:spPr>
        </p:pic>
        <p:pic>
          <p:nvPicPr>
            <p:cNvPr id="161" name="Image 160">
              <a:extLst>
                <a:ext uri="{FF2B5EF4-FFF2-40B4-BE49-F238E27FC236}">
                  <a16:creationId xmlns:a16="http://schemas.microsoft.com/office/drawing/2014/main" id="{E6AD315D-DBA4-FA10-1826-F0428B007595}"/>
                </a:ext>
              </a:extLst>
            </p:cNvPr>
            <p:cNvPicPr>
              <a:picLocks noChangeAspect="1"/>
            </p:cNvPicPr>
            <p:nvPr/>
          </p:nvPicPr>
          <p:blipFill>
            <a:blip r:embed="rId15"/>
            <a:stretch>
              <a:fillRect/>
            </a:stretch>
          </p:blipFill>
          <p:spPr>
            <a:xfrm>
              <a:off x="9493008" y="4753629"/>
              <a:ext cx="638302" cy="500088"/>
            </a:xfrm>
            <a:prstGeom prst="rect">
              <a:avLst/>
            </a:prstGeom>
          </p:spPr>
        </p:pic>
        <p:pic>
          <p:nvPicPr>
            <p:cNvPr id="163" name="Image 162">
              <a:extLst>
                <a:ext uri="{FF2B5EF4-FFF2-40B4-BE49-F238E27FC236}">
                  <a16:creationId xmlns:a16="http://schemas.microsoft.com/office/drawing/2014/main" id="{6303DAD5-ADFB-12BF-87D6-E8D555FFA7A4}"/>
                </a:ext>
              </a:extLst>
            </p:cNvPr>
            <p:cNvPicPr>
              <a:picLocks noChangeAspect="1"/>
            </p:cNvPicPr>
            <p:nvPr/>
          </p:nvPicPr>
          <p:blipFill>
            <a:blip r:embed="rId16"/>
            <a:stretch>
              <a:fillRect/>
            </a:stretch>
          </p:blipFill>
          <p:spPr>
            <a:xfrm>
              <a:off x="10260373" y="4730490"/>
              <a:ext cx="638302" cy="546366"/>
            </a:xfrm>
            <a:prstGeom prst="rect">
              <a:avLst/>
            </a:prstGeom>
          </p:spPr>
        </p:pic>
        <p:pic>
          <p:nvPicPr>
            <p:cNvPr id="162" name="Image 161">
              <a:extLst>
                <a:ext uri="{FF2B5EF4-FFF2-40B4-BE49-F238E27FC236}">
                  <a16:creationId xmlns:a16="http://schemas.microsoft.com/office/drawing/2014/main" id="{E688A357-EC19-5FD6-F803-56FDA5F26346}"/>
                </a:ext>
              </a:extLst>
            </p:cNvPr>
            <p:cNvPicPr>
              <a:picLocks noChangeAspect="1"/>
            </p:cNvPicPr>
            <p:nvPr/>
          </p:nvPicPr>
          <p:blipFill>
            <a:blip r:embed="rId17"/>
            <a:stretch>
              <a:fillRect/>
            </a:stretch>
          </p:blipFill>
          <p:spPr>
            <a:xfrm>
              <a:off x="7752380" y="4733602"/>
              <a:ext cx="856817" cy="287820"/>
            </a:xfrm>
            <a:prstGeom prst="rect">
              <a:avLst/>
            </a:prstGeom>
          </p:spPr>
        </p:pic>
        <p:pic>
          <p:nvPicPr>
            <p:cNvPr id="45" name="Graphique 44" descr="Diplôme avec un remplissage uni">
              <a:extLst>
                <a:ext uri="{FF2B5EF4-FFF2-40B4-BE49-F238E27FC236}">
                  <a16:creationId xmlns:a16="http://schemas.microsoft.com/office/drawing/2014/main" id="{A5832F60-F53D-9C1A-A156-10392E0F30F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241793" y="4699898"/>
              <a:ext cx="607551" cy="607551"/>
            </a:xfrm>
            <a:prstGeom prst="rect">
              <a:avLst/>
            </a:prstGeom>
          </p:spPr>
        </p:pic>
        <p:sp>
          <p:nvSpPr>
            <p:cNvPr id="127" name="Rectangle : coins arrondis 126">
              <a:extLst>
                <a:ext uri="{FF2B5EF4-FFF2-40B4-BE49-F238E27FC236}">
                  <a16:creationId xmlns:a16="http://schemas.microsoft.com/office/drawing/2014/main" id="{D1B251D9-630B-DD8B-F960-5550B00A5B9F}"/>
                </a:ext>
              </a:extLst>
            </p:cNvPr>
            <p:cNvSpPr/>
            <p:nvPr/>
          </p:nvSpPr>
          <p:spPr>
            <a:xfrm>
              <a:off x="6122069" y="4703180"/>
              <a:ext cx="4977102" cy="600987"/>
            </a:xfrm>
            <a:prstGeom prst="roundRect">
              <a:avLst/>
            </a:prstGeom>
            <a:solidFill>
              <a:srgbClr val="141C58">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8" name="Groupe 37">
            <a:extLst>
              <a:ext uri="{FF2B5EF4-FFF2-40B4-BE49-F238E27FC236}">
                <a16:creationId xmlns:a16="http://schemas.microsoft.com/office/drawing/2014/main" id="{CE8CD241-BF3C-3162-616B-C8267DC9C17B}"/>
              </a:ext>
            </a:extLst>
          </p:cNvPr>
          <p:cNvGrpSpPr/>
          <p:nvPr/>
        </p:nvGrpSpPr>
        <p:grpSpPr>
          <a:xfrm>
            <a:off x="6122069" y="3985655"/>
            <a:ext cx="5759789" cy="600987"/>
            <a:chOff x="6122069" y="3985655"/>
            <a:chExt cx="5759789" cy="600987"/>
          </a:xfrm>
        </p:grpSpPr>
        <p:pic>
          <p:nvPicPr>
            <p:cNvPr id="164" name="Image 163">
              <a:extLst>
                <a:ext uri="{FF2B5EF4-FFF2-40B4-BE49-F238E27FC236}">
                  <a16:creationId xmlns:a16="http://schemas.microsoft.com/office/drawing/2014/main" id="{F4C753FD-8173-21D8-4879-DF9D4703D4E5}"/>
                </a:ext>
              </a:extLst>
            </p:cNvPr>
            <p:cNvPicPr>
              <a:picLocks noChangeAspect="1"/>
            </p:cNvPicPr>
            <p:nvPr/>
          </p:nvPicPr>
          <p:blipFill>
            <a:blip r:embed="rId20"/>
            <a:stretch>
              <a:fillRect/>
            </a:stretch>
          </p:blipFill>
          <p:spPr>
            <a:xfrm>
              <a:off x="7675064" y="4118471"/>
              <a:ext cx="943496" cy="335354"/>
            </a:xfrm>
            <a:prstGeom prst="rect">
              <a:avLst/>
            </a:prstGeom>
          </p:spPr>
        </p:pic>
        <p:pic>
          <p:nvPicPr>
            <p:cNvPr id="165" name="Image 164">
              <a:extLst>
                <a:ext uri="{FF2B5EF4-FFF2-40B4-BE49-F238E27FC236}">
                  <a16:creationId xmlns:a16="http://schemas.microsoft.com/office/drawing/2014/main" id="{CD140AD2-B7E2-6944-729C-031051A47BFD}"/>
                </a:ext>
              </a:extLst>
            </p:cNvPr>
            <p:cNvPicPr>
              <a:picLocks noChangeAspect="1"/>
            </p:cNvPicPr>
            <p:nvPr/>
          </p:nvPicPr>
          <p:blipFill>
            <a:blip r:embed="rId21"/>
            <a:stretch>
              <a:fillRect/>
            </a:stretch>
          </p:blipFill>
          <p:spPr>
            <a:xfrm>
              <a:off x="8588151" y="4085555"/>
              <a:ext cx="734704" cy="401187"/>
            </a:xfrm>
            <a:prstGeom prst="rect">
              <a:avLst/>
            </a:prstGeom>
          </p:spPr>
        </p:pic>
        <p:pic>
          <p:nvPicPr>
            <p:cNvPr id="166" name="Image 165">
              <a:extLst>
                <a:ext uri="{FF2B5EF4-FFF2-40B4-BE49-F238E27FC236}">
                  <a16:creationId xmlns:a16="http://schemas.microsoft.com/office/drawing/2014/main" id="{D09D131E-1D20-7BCB-0432-FEA5BDDBC1CA}"/>
                </a:ext>
              </a:extLst>
            </p:cNvPr>
            <p:cNvPicPr>
              <a:picLocks noChangeAspect="1"/>
            </p:cNvPicPr>
            <p:nvPr/>
          </p:nvPicPr>
          <p:blipFill>
            <a:blip r:embed="rId22"/>
            <a:stretch>
              <a:fillRect/>
            </a:stretch>
          </p:blipFill>
          <p:spPr>
            <a:xfrm>
              <a:off x="9234659" y="4074723"/>
              <a:ext cx="1040861" cy="422850"/>
            </a:xfrm>
            <a:prstGeom prst="rect">
              <a:avLst/>
            </a:prstGeom>
          </p:spPr>
        </p:pic>
        <p:pic>
          <p:nvPicPr>
            <p:cNvPr id="167" name="Image 166">
              <a:extLst>
                <a:ext uri="{FF2B5EF4-FFF2-40B4-BE49-F238E27FC236}">
                  <a16:creationId xmlns:a16="http://schemas.microsoft.com/office/drawing/2014/main" id="{AB57623B-0625-1900-FEB7-0DC9F8814B4C}"/>
                </a:ext>
              </a:extLst>
            </p:cNvPr>
            <p:cNvPicPr>
              <a:picLocks noChangeAspect="1"/>
            </p:cNvPicPr>
            <p:nvPr/>
          </p:nvPicPr>
          <p:blipFill>
            <a:blip r:embed="rId23"/>
            <a:stretch>
              <a:fillRect/>
            </a:stretch>
          </p:blipFill>
          <p:spPr>
            <a:xfrm>
              <a:off x="10306289" y="4041074"/>
              <a:ext cx="623155" cy="490149"/>
            </a:xfrm>
            <a:prstGeom prst="rect">
              <a:avLst/>
            </a:prstGeom>
          </p:spPr>
        </p:pic>
        <p:pic>
          <p:nvPicPr>
            <p:cNvPr id="43" name="Graphique 42" descr="Énergie renouvelable avec un remplissage uni">
              <a:extLst>
                <a:ext uri="{FF2B5EF4-FFF2-40B4-BE49-F238E27FC236}">
                  <a16:creationId xmlns:a16="http://schemas.microsoft.com/office/drawing/2014/main" id="{86FDE41C-5A49-B1A5-2B64-9C57DADF28A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1297658" y="3994048"/>
              <a:ext cx="584200" cy="584200"/>
            </a:xfrm>
            <a:prstGeom prst="rect">
              <a:avLst/>
            </a:prstGeom>
          </p:spPr>
        </p:pic>
        <p:sp>
          <p:nvSpPr>
            <p:cNvPr id="142" name="Rectangle : coins arrondis 141">
              <a:extLst>
                <a:ext uri="{FF2B5EF4-FFF2-40B4-BE49-F238E27FC236}">
                  <a16:creationId xmlns:a16="http://schemas.microsoft.com/office/drawing/2014/main" id="{6446A102-F2A1-A70D-4D6E-C3AD465373FD}"/>
                </a:ext>
              </a:extLst>
            </p:cNvPr>
            <p:cNvSpPr/>
            <p:nvPr/>
          </p:nvSpPr>
          <p:spPr>
            <a:xfrm>
              <a:off x="6122069" y="3985655"/>
              <a:ext cx="5000326" cy="600987"/>
            </a:xfrm>
            <a:prstGeom prst="roundRect">
              <a:avLst/>
            </a:prstGeom>
            <a:solidFill>
              <a:srgbClr val="141C58">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0" name="Groupe 29">
            <a:extLst>
              <a:ext uri="{FF2B5EF4-FFF2-40B4-BE49-F238E27FC236}">
                <a16:creationId xmlns:a16="http://schemas.microsoft.com/office/drawing/2014/main" id="{8EB38EC8-4D09-4AA8-2D01-E00CA33587B8}"/>
              </a:ext>
            </a:extLst>
          </p:cNvPr>
          <p:cNvGrpSpPr/>
          <p:nvPr/>
        </p:nvGrpSpPr>
        <p:grpSpPr>
          <a:xfrm>
            <a:off x="336263" y="2832250"/>
            <a:ext cx="5773776" cy="1074357"/>
            <a:chOff x="336263" y="2832250"/>
            <a:chExt cx="5773776" cy="1074357"/>
          </a:xfrm>
        </p:grpSpPr>
        <p:pic>
          <p:nvPicPr>
            <p:cNvPr id="90" name="Image 89">
              <a:extLst>
                <a:ext uri="{FF2B5EF4-FFF2-40B4-BE49-F238E27FC236}">
                  <a16:creationId xmlns:a16="http://schemas.microsoft.com/office/drawing/2014/main" id="{2777EC05-7125-F808-4929-FCA3127EED99}"/>
                </a:ext>
              </a:extLst>
            </p:cNvPr>
            <p:cNvPicPr>
              <a:picLocks noChangeAspect="1"/>
            </p:cNvPicPr>
            <p:nvPr/>
          </p:nvPicPr>
          <p:blipFill>
            <a:blip r:embed="rId26"/>
            <a:stretch>
              <a:fillRect/>
            </a:stretch>
          </p:blipFill>
          <p:spPr>
            <a:xfrm>
              <a:off x="3427597" y="2993330"/>
              <a:ext cx="712583" cy="504413"/>
            </a:xfrm>
            <a:prstGeom prst="rect">
              <a:avLst/>
            </a:prstGeom>
          </p:spPr>
        </p:pic>
        <p:pic>
          <p:nvPicPr>
            <p:cNvPr id="65" name="Image 64">
              <a:extLst>
                <a:ext uri="{FF2B5EF4-FFF2-40B4-BE49-F238E27FC236}">
                  <a16:creationId xmlns:a16="http://schemas.microsoft.com/office/drawing/2014/main" id="{2F3429E9-8DA4-E2F4-6BA3-9D6E724709F4}"/>
                </a:ext>
              </a:extLst>
            </p:cNvPr>
            <p:cNvPicPr>
              <a:picLocks noChangeAspect="1"/>
            </p:cNvPicPr>
            <p:nvPr/>
          </p:nvPicPr>
          <p:blipFill>
            <a:blip r:embed="rId27"/>
            <a:stretch>
              <a:fillRect/>
            </a:stretch>
          </p:blipFill>
          <p:spPr>
            <a:xfrm>
              <a:off x="4805557" y="2832250"/>
              <a:ext cx="843720" cy="843720"/>
            </a:xfrm>
            <a:prstGeom prst="rect">
              <a:avLst/>
            </a:prstGeom>
          </p:spPr>
        </p:pic>
        <p:pic>
          <p:nvPicPr>
            <p:cNvPr id="62" name="Image 61">
              <a:extLst>
                <a:ext uri="{FF2B5EF4-FFF2-40B4-BE49-F238E27FC236}">
                  <a16:creationId xmlns:a16="http://schemas.microsoft.com/office/drawing/2014/main" id="{776E49E0-01B9-69AD-B338-49DDDBBD0728}"/>
                </a:ext>
              </a:extLst>
            </p:cNvPr>
            <p:cNvPicPr>
              <a:picLocks noChangeAspect="1"/>
            </p:cNvPicPr>
            <p:nvPr/>
          </p:nvPicPr>
          <p:blipFill>
            <a:blip r:embed="rId28"/>
            <a:stretch>
              <a:fillRect/>
            </a:stretch>
          </p:blipFill>
          <p:spPr>
            <a:xfrm>
              <a:off x="1135446" y="3052473"/>
              <a:ext cx="1005832" cy="358461"/>
            </a:xfrm>
            <a:prstGeom prst="rect">
              <a:avLst/>
            </a:prstGeom>
          </p:spPr>
        </p:pic>
        <p:pic>
          <p:nvPicPr>
            <p:cNvPr id="66" name="Image 65">
              <a:extLst>
                <a:ext uri="{FF2B5EF4-FFF2-40B4-BE49-F238E27FC236}">
                  <a16:creationId xmlns:a16="http://schemas.microsoft.com/office/drawing/2014/main" id="{3E5F72F8-D543-F1B6-7747-7984910539D7}"/>
                </a:ext>
              </a:extLst>
            </p:cNvPr>
            <p:cNvPicPr>
              <a:picLocks noChangeAspect="1"/>
            </p:cNvPicPr>
            <p:nvPr/>
          </p:nvPicPr>
          <p:blipFill>
            <a:blip r:embed="rId29"/>
            <a:stretch>
              <a:fillRect/>
            </a:stretch>
          </p:blipFill>
          <p:spPr>
            <a:xfrm>
              <a:off x="2834209" y="3042083"/>
              <a:ext cx="380780" cy="372393"/>
            </a:xfrm>
            <a:prstGeom prst="rect">
              <a:avLst/>
            </a:prstGeom>
          </p:spPr>
        </p:pic>
        <p:pic>
          <p:nvPicPr>
            <p:cNvPr id="70" name="Image 69">
              <a:extLst>
                <a:ext uri="{FF2B5EF4-FFF2-40B4-BE49-F238E27FC236}">
                  <a16:creationId xmlns:a16="http://schemas.microsoft.com/office/drawing/2014/main" id="{20A78DAF-DB01-1AC2-FE34-EED3C8CCEEBF}"/>
                </a:ext>
              </a:extLst>
            </p:cNvPr>
            <p:cNvPicPr>
              <a:picLocks noChangeAspect="1"/>
            </p:cNvPicPr>
            <p:nvPr/>
          </p:nvPicPr>
          <p:blipFill>
            <a:blip r:embed="rId30"/>
            <a:stretch>
              <a:fillRect/>
            </a:stretch>
          </p:blipFill>
          <p:spPr>
            <a:xfrm>
              <a:off x="1332593" y="3485032"/>
              <a:ext cx="689167" cy="306940"/>
            </a:xfrm>
            <a:prstGeom prst="rect">
              <a:avLst/>
            </a:prstGeom>
          </p:spPr>
        </p:pic>
        <p:pic>
          <p:nvPicPr>
            <p:cNvPr id="71" name="Image 70">
              <a:extLst>
                <a:ext uri="{FF2B5EF4-FFF2-40B4-BE49-F238E27FC236}">
                  <a16:creationId xmlns:a16="http://schemas.microsoft.com/office/drawing/2014/main" id="{188C9A2A-5257-8C8B-E795-F75ABF95C956}"/>
                </a:ext>
              </a:extLst>
            </p:cNvPr>
            <p:cNvPicPr>
              <a:picLocks noChangeAspect="1"/>
            </p:cNvPicPr>
            <p:nvPr/>
          </p:nvPicPr>
          <p:blipFill>
            <a:blip r:embed="rId31"/>
            <a:stretch>
              <a:fillRect/>
            </a:stretch>
          </p:blipFill>
          <p:spPr>
            <a:xfrm>
              <a:off x="2796505" y="3478146"/>
              <a:ext cx="945481" cy="357535"/>
            </a:xfrm>
            <a:prstGeom prst="rect">
              <a:avLst/>
            </a:prstGeom>
          </p:spPr>
        </p:pic>
        <p:pic>
          <p:nvPicPr>
            <p:cNvPr id="72" name="Image 71">
              <a:extLst>
                <a:ext uri="{FF2B5EF4-FFF2-40B4-BE49-F238E27FC236}">
                  <a16:creationId xmlns:a16="http://schemas.microsoft.com/office/drawing/2014/main" id="{94F67973-31E8-C4E5-7BBE-9095F922D071}"/>
                </a:ext>
              </a:extLst>
            </p:cNvPr>
            <p:cNvPicPr>
              <a:picLocks noChangeAspect="1"/>
            </p:cNvPicPr>
            <p:nvPr/>
          </p:nvPicPr>
          <p:blipFill>
            <a:blip r:embed="rId32"/>
            <a:stretch>
              <a:fillRect/>
            </a:stretch>
          </p:blipFill>
          <p:spPr>
            <a:xfrm>
              <a:off x="3812164" y="3584790"/>
              <a:ext cx="1427036" cy="171244"/>
            </a:xfrm>
            <a:prstGeom prst="rect">
              <a:avLst/>
            </a:prstGeom>
          </p:spPr>
        </p:pic>
        <p:pic>
          <p:nvPicPr>
            <p:cNvPr id="75" name="Image 74">
              <a:extLst>
                <a:ext uri="{FF2B5EF4-FFF2-40B4-BE49-F238E27FC236}">
                  <a16:creationId xmlns:a16="http://schemas.microsoft.com/office/drawing/2014/main" id="{3AEF74CA-9958-E4D1-8C9F-D95CB6B8F061}"/>
                </a:ext>
              </a:extLst>
            </p:cNvPr>
            <p:cNvPicPr>
              <a:picLocks noChangeAspect="1"/>
            </p:cNvPicPr>
            <p:nvPr/>
          </p:nvPicPr>
          <p:blipFill>
            <a:blip r:embed="rId33"/>
            <a:stretch>
              <a:fillRect/>
            </a:stretch>
          </p:blipFill>
          <p:spPr>
            <a:xfrm>
              <a:off x="2185123" y="3503588"/>
              <a:ext cx="457494" cy="316857"/>
            </a:xfrm>
            <a:prstGeom prst="rect">
              <a:avLst/>
            </a:prstGeom>
          </p:spPr>
        </p:pic>
        <p:pic>
          <p:nvPicPr>
            <p:cNvPr id="108" name="Image 107">
              <a:extLst>
                <a:ext uri="{FF2B5EF4-FFF2-40B4-BE49-F238E27FC236}">
                  <a16:creationId xmlns:a16="http://schemas.microsoft.com/office/drawing/2014/main" id="{32CA2FEA-A754-8D01-82E0-A950A11B4C76}"/>
                </a:ext>
              </a:extLst>
            </p:cNvPr>
            <p:cNvPicPr>
              <a:picLocks noChangeAspect="1"/>
            </p:cNvPicPr>
            <p:nvPr/>
          </p:nvPicPr>
          <p:blipFill>
            <a:blip r:embed="rId34"/>
            <a:stretch>
              <a:fillRect/>
            </a:stretch>
          </p:blipFill>
          <p:spPr>
            <a:xfrm>
              <a:off x="4161593" y="3080415"/>
              <a:ext cx="627832" cy="277588"/>
            </a:xfrm>
            <a:prstGeom prst="rect">
              <a:avLst/>
            </a:prstGeom>
          </p:spPr>
        </p:pic>
        <p:pic>
          <p:nvPicPr>
            <p:cNvPr id="19" name="Graphique 18" descr="Cœur avec battements avec un remplissage uni">
              <a:extLst>
                <a:ext uri="{FF2B5EF4-FFF2-40B4-BE49-F238E27FC236}">
                  <a16:creationId xmlns:a16="http://schemas.microsoft.com/office/drawing/2014/main" id="{EF826803-A66B-2FDE-C9A9-B92EB4B8043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336263" y="3103231"/>
              <a:ext cx="622229" cy="622229"/>
            </a:xfrm>
            <a:prstGeom prst="rect">
              <a:avLst/>
            </a:prstGeom>
          </p:spPr>
        </p:pic>
        <p:pic>
          <p:nvPicPr>
            <p:cNvPr id="4" name="Image 3">
              <a:extLst>
                <a:ext uri="{FF2B5EF4-FFF2-40B4-BE49-F238E27FC236}">
                  <a16:creationId xmlns:a16="http://schemas.microsoft.com/office/drawing/2014/main" id="{385A2F02-CBC3-AB7A-291D-7B911502719E}"/>
                </a:ext>
              </a:extLst>
            </p:cNvPr>
            <p:cNvPicPr>
              <a:picLocks noChangeAspect="1"/>
            </p:cNvPicPr>
            <p:nvPr/>
          </p:nvPicPr>
          <p:blipFill>
            <a:blip r:embed="rId37"/>
            <a:stretch>
              <a:fillRect/>
            </a:stretch>
          </p:blipFill>
          <p:spPr>
            <a:xfrm>
              <a:off x="2218449" y="2983441"/>
              <a:ext cx="381114" cy="499726"/>
            </a:xfrm>
            <a:prstGeom prst="rect">
              <a:avLst/>
            </a:prstGeom>
          </p:spPr>
        </p:pic>
        <p:sp>
          <p:nvSpPr>
            <p:cNvPr id="109" name="Rectangle : coins arrondis 108">
              <a:extLst>
                <a:ext uri="{FF2B5EF4-FFF2-40B4-BE49-F238E27FC236}">
                  <a16:creationId xmlns:a16="http://schemas.microsoft.com/office/drawing/2014/main" id="{2B588E33-8154-0F69-EBB4-FA4A70906937}"/>
                </a:ext>
              </a:extLst>
            </p:cNvPr>
            <p:cNvSpPr/>
            <p:nvPr/>
          </p:nvSpPr>
          <p:spPr>
            <a:xfrm>
              <a:off x="1037690" y="2951577"/>
              <a:ext cx="5072349" cy="955030"/>
            </a:xfrm>
            <a:prstGeom prst="roundRect">
              <a:avLst/>
            </a:prstGeom>
            <a:solidFill>
              <a:srgbClr val="141C58">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a:extLst>
              <a:ext uri="{FF2B5EF4-FFF2-40B4-BE49-F238E27FC236}">
                <a16:creationId xmlns:a16="http://schemas.microsoft.com/office/drawing/2014/main" id="{C1A886FD-09BD-3EA6-394B-EECB55CF1357}"/>
              </a:ext>
            </a:extLst>
          </p:cNvPr>
          <p:cNvGrpSpPr/>
          <p:nvPr/>
        </p:nvGrpSpPr>
        <p:grpSpPr>
          <a:xfrm>
            <a:off x="6073199" y="2943405"/>
            <a:ext cx="5781945" cy="964560"/>
            <a:chOff x="6073199" y="2943405"/>
            <a:chExt cx="5781945" cy="964560"/>
          </a:xfrm>
        </p:grpSpPr>
        <p:pic>
          <p:nvPicPr>
            <p:cNvPr id="152" name="Image 151">
              <a:extLst>
                <a:ext uri="{FF2B5EF4-FFF2-40B4-BE49-F238E27FC236}">
                  <a16:creationId xmlns:a16="http://schemas.microsoft.com/office/drawing/2014/main" id="{B8A4F6EC-1B66-38E1-3A73-B28041E017F1}"/>
                </a:ext>
              </a:extLst>
            </p:cNvPr>
            <p:cNvPicPr>
              <a:picLocks noChangeAspect="1"/>
            </p:cNvPicPr>
            <p:nvPr/>
          </p:nvPicPr>
          <p:blipFill>
            <a:blip r:embed="rId38"/>
            <a:stretch>
              <a:fillRect/>
            </a:stretch>
          </p:blipFill>
          <p:spPr>
            <a:xfrm>
              <a:off x="10164901" y="3108760"/>
              <a:ext cx="799205" cy="799205"/>
            </a:xfrm>
            <a:prstGeom prst="rect">
              <a:avLst/>
            </a:prstGeom>
          </p:spPr>
        </p:pic>
        <p:pic>
          <p:nvPicPr>
            <p:cNvPr id="153" name="Image 152">
              <a:extLst>
                <a:ext uri="{FF2B5EF4-FFF2-40B4-BE49-F238E27FC236}">
                  <a16:creationId xmlns:a16="http://schemas.microsoft.com/office/drawing/2014/main" id="{A8D2C30E-1ADA-8EF3-4CE4-1DB9C1247C76}"/>
                </a:ext>
              </a:extLst>
            </p:cNvPr>
            <p:cNvPicPr>
              <a:picLocks noChangeAspect="1"/>
            </p:cNvPicPr>
            <p:nvPr/>
          </p:nvPicPr>
          <p:blipFill>
            <a:blip r:embed="rId39"/>
            <a:stretch>
              <a:fillRect/>
            </a:stretch>
          </p:blipFill>
          <p:spPr>
            <a:xfrm>
              <a:off x="8770499" y="3319661"/>
              <a:ext cx="1173556" cy="568555"/>
            </a:xfrm>
            <a:prstGeom prst="rect">
              <a:avLst/>
            </a:prstGeom>
          </p:spPr>
        </p:pic>
        <p:pic>
          <p:nvPicPr>
            <p:cNvPr id="154" name="Image 153">
              <a:extLst>
                <a:ext uri="{FF2B5EF4-FFF2-40B4-BE49-F238E27FC236}">
                  <a16:creationId xmlns:a16="http://schemas.microsoft.com/office/drawing/2014/main" id="{BD61E1E1-F8F4-B94C-4FC2-C9CC282B768A}"/>
                </a:ext>
              </a:extLst>
            </p:cNvPr>
            <p:cNvPicPr>
              <a:picLocks noChangeAspect="1"/>
            </p:cNvPicPr>
            <p:nvPr/>
          </p:nvPicPr>
          <p:blipFill>
            <a:blip r:embed="rId40"/>
            <a:stretch>
              <a:fillRect/>
            </a:stretch>
          </p:blipFill>
          <p:spPr>
            <a:xfrm>
              <a:off x="7437423" y="3480016"/>
              <a:ext cx="1001311" cy="295787"/>
            </a:xfrm>
            <a:prstGeom prst="rect">
              <a:avLst/>
            </a:prstGeom>
          </p:spPr>
        </p:pic>
        <p:pic>
          <p:nvPicPr>
            <p:cNvPr id="155" name="Image 154">
              <a:extLst>
                <a:ext uri="{FF2B5EF4-FFF2-40B4-BE49-F238E27FC236}">
                  <a16:creationId xmlns:a16="http://schemas.microsoft.com/office/drawing/2014/main" id="{B0342DFF-7ACF-5964-4DEA-71BAC349C0AD}"/>
                </a:ext>
              </a:extLst>
            </p:cNvPr>
            <p:cNvPicPr>
              <a:picLocks noChangeAspect="1"/>
            </p:cNvPicPr>
            <p:nvPr/>
          </p:nvPicPr>
          <p:blipFill>
            <a:blip r:embed="rId41"/>
            <a:stretch>
              <a:fillRect/>
            </a:stretch>
          </p:blipFill>
          <p:spPr>
            <a:xfrm>
              <a:off x="6754892" y="3072850"/>
              <a:ext cx="643441" cy="338326"/>
            </a:xfrm>
            <a:prstGeom prst="rect">
              <a:avLst/>
            </a:prstGeom>
          </p:spPr>
        </p:pic>
        <p:pic>
          <p:nvPicPr>
            <p:cNvPr id="157" name="Image 156">
              <a:extLst>
                <a:ext uri="{FF2B5EF4-FFF2-40B4-BE49-F238E27FC236}">
                  <a16:creationId xmlns:a16="http://schemas.microsoft.com/office/drawing/2014/main" id="{3989FE34-5849-5061-3DC0-8F6BD739A9ED}"/>
                </a:ext>
              </a:extLst>
            </p:cNvPr>
            <p:cNvPicPr>
              <a:picLocks noChangeAspect="1"/>
            </p:cNvPicPr>
            <p:nvPr/>
          </p:nvPicPr>
          <p:blipFill>
            <a:blip r:embed="rId42"/>
            <a:stretch>
              <a:fillRect/>
            </a:stretch>
          </p:blipFill>
          <p:spPr>
            <a:xfrm>
              <a:off x="7820650" y="3061239"/>
              <a:ext cx="1210028" cy="335554"/>
            </a:xfrm>
            <a:prstGeom prst="rect">
              <a:avLst/>
            </a:prstGeom>
          </p:spPr>
        </p:pic>
        <p:pic>
          <p:nvPicPr>
            <p:cNvPr id="39" name="Graphique 38" descr="Tramway avec un remplissage uni">
              <a:extLst>
                <a:ext uri="{FF2B5EF4-FFF2-40B4-BE49-F238E27FC236}">
                  <a16:creationId xmlns:a16="http://schemas.microsoft.com/office/drawing/2014/main" id="{9B4EBE6C-ADDF-F143-0B76-4B7525F81E5B}"/>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11297658" y="2943405"/>
              <a:ext cx="499275" cy="499275"/>
            </a:xfrm>
            <a:prstGeom prst="rect">
              <a:avLst/>
            </a:prstGeom>
          </p:spPr>
        </p:pic>
        <p:pic>
          <p:nvPicPr>
            <p:cNvPr id="41" name="Graphique 40" descr="Camion avec un remplissage uni">
              <a:extLst>
                <a:ext uri="{FF2B5EF4-FFF2-40B4-BE49-F238E27FC236}">
                  <a16:creationId xmlns:a16="http://schemas.microsoft.com/office/drawing/2014/main" id="{F5A9CAAF-A7A0-0572-3360-5ADC2F5E132C}"/>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11316689" y="3369355"/>
              <a:ext cx="538455" cy="538455"/>
            </a:xfrm>
            <a:prstGeom prst="rect">
              <a:avLst/>
            </a:prstGeom>
          </p:spPr>
        </p:pic>
        <p:sp>
          <p:nvSpPr>
            <p:cNvPr id="130" name="Rectangle : coins arrondis 129">
              <a:extLst>
                <a:ext uri="{FF2B5EF4-FFF2-40B4-BE49-F238E27FC236}">
                  <a16:creationId xmlns:a16="http://schemas.microsoft.com/office/drawing/2014/main" id="{05A13B6B-8FEE-EBD2-DF13-1CFA0B424F27}"/>
                </a:ext>
              </a:extLst>
            </p:cNvPr>
            <p:cNvSpPr/>
            <p:nvPr/>
          </p:nvSpPr>
          <p:spPr>
            <a:xfrm>
              <a:off x="6073199" y="2951485"/>
              <a:ext cx="5106548" cy="955030"/>
            </a:xfrm>
            <a:prstGeom prst="roundRect">
              <a:avLst/>
            </a:prstGeom>
            <a:solidFill>
              <a:srgbClr val="141C58">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a:extLst>
                <a:ext uri="{FF2B5EF4-FFF2-40B4-BE49-F238E27FC236}">
                  <a16:creationId xmlns:a16="http://schemas.microsoft.com/office/drawing/2014/main" id="{28953214-320D-B76E-790E-F78A6D9B359B}"/>
                </a:ext>
              </a:extLst>
            </p:cNvPr>
            <p:cNvPicPr>
              <a:picLocks noChangeAspect="1"/>
            </p:cNvPicPr>
            <p:nvPr/>
          </p:nvPicPr>
          <p:blipFill>
            <a:blip r:embed="rId47"/>
            <a:stretch>
              <a:fillRect/>
            </a:stretch>
          </p:blipFill>
          <p:spPr>
            <a:xfrm>
              <a:off x="9569502" y="2998298"/>
              <a:ext cx="584342" cy="437029"/>
            </a:xfrm>
            <a:prstGeom prst="rect">
              <a:avLst/>
            </a:prstGeom>
          </p:spPr>
        </p:pic>
      </p:grpSp>
      <p:grpSp>
        <p:nvGrpSpPr>
          <p:cNvPr id="34" name="Groupe 33">
            <a:extLst>
              <a:ext uri="{FF2B5EF4-FFF2-40B4-BE49-F238E27FC236}">
                <a16:creationId xmlns:a16="http://schemas.microsoft.com/office/drawing/2014/main" id="{F5F6C4D6-DC9C-6844-99F1-C6909565DCC4}"/>
              </a:ext>
            </a:extLst>
          </p:cNvPr>
          <p:cNvGrpSpPr/>
          <p:nvPr/>
        </p:nvGrpSpPr>
        <p:grpSpPr>
          <a:xfrm>
            <a:off x="336263" y="5411881"/>
            <a:ext cx="5759736" cy="643136"/>
            <a:chOff x="336263" y="5411881"/>
            <a:chExt cx="5759736" cy="643136"/>
          </a:xfrm>
        </p:grpSpPr>
        <p:pic>
          <p:nvPicPr>
            <p:cNvPr id="37" name="Graphique 36" descr="Ville avec un remplissage uni">
              <a:extLst>
                <a:ext uri="{FF2B5EF4-FFF2-40B4-BE49-F238E27FC236}">
                  <a16:creationId xmlns:a16="http://schemas.microsoft.com/office/drawing/2014/main" id="{AD1AE804-E76C-08F0-9327-61D901F882F8}"/>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36263" y="5432788"/>
              <a:ext cx="622229" cy="622229"/>
            </a:xfrm>
            <a:prstGeom prst="rect">
              <a:avLst/>
            </a:prstGeom>
          </p:spPr>
        </p:pic>
        <p:pic>
          <p:nvPicPr>
            <p:cNvPr id="122" name="Image 121">
              <a:extLst>
                <a:ext uri="{FF2B5EF4-FFF2-40B4-BE49-F238E27FC236}">
                  <a16:creationId xmlns:a16="http://schemas.microsoft.com/office/drawing/2014/main" id="{4835E72A-8990-783B-77F4-1E8EB4E328F3}"/>
                </a:ext>
              </a:extLst>
            </p:cNvPr>
            <p:cNvPicPr>
              <a:picLocks noChangeAspect="1"/>
            </p:cNvPicPr>
            <p:nvPr/>
          </p:nvPicPr>
          <p:blipFill>
            <a:blip r:embed="rId50"/>
            <a:stretch>
              <a:fillRect/>
            </a:stretch>
          </p:blipFill>
          <p:spPr>
            <a:xfrm>
              <a:off x="1118938" y="5461956"/>
              <a:ext cx="1001674" cy="500837"/>
            </a:xfrm>
            <a:prstGeom prst="rect">
              <a:avLst/>
            </a:prstGeom>
          </p:spPr>
        </p:pic>
        <p:pic>
          <p:nvPicPr>
            <p:cNvPr id="123" name="Image 122">
              <a:extLst>
                <a:ext uri="{FF2B5EF4-FFF2-40B4-BE49-F238E27FC236}">
                  <a16:creationId xmlns:a16="http://schemas.microsoft.com/office/drawing/2014/main" id="{E5625444-E615-7218-F785-F44A3FCE7936}"/>
                </a:ext>
              </a:extLst>
            </p:cNvPr>
            <p:cNvPicPr>
              <a:picLocks noChangeAspect="1"/>
            </p:cNvPicPr>
            <p:nvPr/>
          </p:nvPicPr>
          <p:blipFill>
            <a:blip r:embed="rId51"/>
            <a:stretch>
              <a:fillRect/>
            </a:stretch>
          </p:blipFill>
          <p:spPr>
            <a:xfrm>
              <a:off x="2193806" y="5530864"/>
              <a:ext cx="671040" cy="363021"/>
            </a:xfrm>
            <a:prstGeom prst="rect">
              <a:avLst/>
            </a:prstGeom>
          </p:spPr>
        </p:pic>
        <p:pic>
          <p:nvPicPr>
            <p:cNvPr id="125" name="Image 124">
              <a:extLst>
                <a:ext uri="{FF2B5EF4-FFF2-40B4-BE49-F238E27FC236}">
                  <a16:creationId xmlns:a16="http://schemas.microsoft.com/office/drawing/2014/main" id="{AC4E2347-5B39-353F-B390-29F44B2FA7C9}"/>
                </a:ext>
              </a:extLst>
            </p:cNvPr>
            <p:cNvPicPr>
              <a:picLocks noChangeAspect="1"/>
            </p:cNvPicPr>
            <p:nvPr/>
          </p:nvPicPr>
          <p:blipFill>
            <a:blip r:embed="rId52"/>
            <a:stretch>
              <a:fillRect/>
            </a:stretch>
          </p:blipFill>
          <p:spPr>
            <a:xfrm>
              <a:off x="4292953" y="5549183"/>
              <a:ext cx="1199527" cy="326383"/>
            </a:xfrm>
            <a:prstGeom prst="rect">
              <a:avLst/>
            </a:prstGeom>
          </p:spPr>
        </p:pic>
        <p:sp>
          <p:nvSpPr>
            <p:cNvPr id="121" name="Rectangle : coins arrondis 120">
              <a:extLst>
                <a:ext uri="{FF2B5EF4-FFF2-40B4-BE49-F238E27FC236}">
                  <a16:creationId xmlns:a16="http://schemas.microsoft.com/office/drawing/2014/main" id="{5B20D427-B893-AC4E-ADF9-C83CD44BD7E5}"/>
                </a:ext>
              </a:extLst>
            </p:cNvPr>
            <p:cNvSpPr/>
            <p:nvPr/>
          </p:nvSpPr>
          <p:spPr>
            <a:xfrm>
              <a:off x="1037690" y="5411881"/>
              <a:ext cx="5058309" cy="600987"/>
            </a:xfrm>
            <a:prstGeom prst="roundRect">
              <a:avLst/>
            </a:prstGeom>
            <a:solidFill>
              <a:srgbClr val="141C58">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3" name="Image 72">
              <a:extLst>
                <a:ext uri="{FF2B5EF4-FFF2-40B4-BE49-F238E27FC236}">
                  <a16:creationId xmlns:a16="http://schemas.microsoft.com/office/drawing/2014/main" id="{FDE38CD8-2C5A-7221-2C1F-E071E7735303}"/>
                </a:ext>
              </a:extLst>
            </p:cNvPr>
            <p:cNvPicPr>
              <a:picLocks noChangeAspect="1"/>
            </p:cNvPicPr>
            <p:nvPr/>
          </p:nvPicPr>
          <p:blipFill>
            <a:blip r:embed="rId53"/>
            <a:stretch>
              <a:fillRect/>
            </a:stretch>
          </p:blipFill>
          <p:spPr>
            <a:xfrm>
              <a:off x="3173404" y="5518152"/>
              <a:ext cx="877300" cy="375733"/>
            </a:xfrm>
            <a:prstGeom prst="rect">
              <a:avLst/>
            </a:prstGeom>
          </p:spPr>
        </p:pic>
      </p:grpSp>
      <p:grpSp>
        <p:nvGrpSpPr>
          <p:cNvPr id="44" name="Groupe 43">
            <a:extLst>
              <a:ext uri="{FF2B5EF4-FFF2-40B4-BE49-F238E27FC236}">
                <a16:creationId xmlns:a16="http://schemas.microsoft.com/office/drawing/2014/main" id="{DDE09A88-5793-36F7-54FE-D99FF382B343}"/>
              </a:ext>
            </a:extLst>
          </p:cNvPr>
          <p:cNvGrpSpPr/>
          <p:nvPr/>
        </p:nvGrpSpPr>
        <p:grpSpPr>
          <a:xfrm>
            <a:off x="1449990" y="939800"/>
            <a:ext cx="5157640" cy="1559418"/>
            <a:chOff x="1449990" y="939800"/>
            <a:chExt cx="5157640" cy="1559418"/>
          </a:xfrm>
        </p:grpSpPr>
        <p:sp>
          <p:nvSpPr>
            <p:cNvPr id="56" name="Rectangle : coins arrondis 55">
              <a:extLst>
                <a:ext uri="{FF2B5EF4-FFF2-40B4-BE49-F238E27FC236}">
                  <a16:creationId xmlns:a16="http://schemas.microsoft.com/office/drawing/2014/main" id="{CC4A9D76-9B74-35A1-6E18-BA840E21FC89}"/>
                </a:ext>
              </a:extLst>
            </p:cNvPr>
            <p:cNvSpPr/>
            <p:nvPr/>
          </p:nvSpPr>
          <p:spPr>
            <a:xfrm>
              <a:off x="1884088" y="1463590"/>
              <a:ext cx="4723542" cy="1035628"/>
            </a:xfrm>
            <a:prstGeom prst="round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F7A77F5D-05EA-82A3-AE10-8ECA516FAED3}"/>
                </a:ext>
              </a:extLst>
            </p:cNvPr>
            <p:cNvPicPr>
              <a:picLocks noChangeAspect="1"/>
            </p:cNvPicPr>
            <p:nvPr/>
          </p:nvPicPr>
          <p:blipFill>
            <a:blip r:embed="rId54"/>
            <a:stretch>
              <a:fillRect/>
            </a:stretch>
          </p:blipFill>
          <p:spPr>
            <a:xfrm>
              <a:off x="4472631" y="1832420"/>
              <a:ext cx="2025017" cy="328767"/>
            </a:xfrm>
            <a:prstGeom prst="rect">
              <a:avLst/>
            </a:prstGeom>
          </p:spPr>
        </p:pic>
        <p:pic>
          <p:nvPicPr>
            <p:cNvPr id="22" name="Image 21">
              <a:extLst>
                <a:ext uri="{FF2B5EF4-FFF2-40B4-BE49-F238E27FC236}">
                  <a16:creationId xmlns:a16="http://schemas.microsoft.com/office/drawing/2014/main" id="{EC64C572-9AB6-21CC-D888-D22A1812812C}"/>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2338789" y="1701985"/>
              <a:ext cx="599004" cy="523268"/>
            </a:xfrm>
            <a:prstGeom prst="rect">
              <a:avLst/>
            </a:prstGeom>
          </p:spPr>
        </p:pic>
        <p:pic>
          <p:nvPicPr>
            <p:cNvPr id="24" name="Image 23">
              <a:extLst>
                <a:ext uri="{FF2B5EF4-FFF2-40B4-BE49-F238E27FC236}">
                  <a16:creationId xmlns:a16="http://schemas.microsoft.com/office/drawing/2014/main" id="{493EB756-9F72-7070-A90F-E0358892B511}"/>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3018907" y="1758087"/>
              <a:ext cx="1258762" cy="466220"/>
            </a:xfrm>
            <a:prstGeom prst="rect">
              <a:avLst/>
            </a:prstGeom>
          </p:spPr>
        </p:pic>
        <p:pic>
          <p:nvPicPr>
            <p:cNvPr id="27" name="Image 26">
              <a:extLst>
                <a:ext uri="{FF2B5EF4-FFF2-40B4-BE49-F238E27FC236}">
                  <a16:creationId xmlns:a16="http://schemas.microsoft.com/office/drawing/2014/main" id="{E5AED228-99AF-A531-BC35-70B6963F1CB2}"/>
                </a:ext>
              </a:extLst>
            </p:cNvPr>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1449990" y="939800"/>
              <a:ext cx="894814" cy="960101"/>
            </a:xfrm>
            <a:prstGeom prst="rect">
              <a:avLst/>
            </a:prstGeom>
          </p:spPr>
        </p:pic>
      </p:grpSp>
      <p:grpSp>
        <p:nvGrpSpPr>
          <p:cNvPr id="32" name="Groupe 31">
            <a:extLst>
              <a:ext uri="{FF2B5EF4-FFF2-40B4-BE49-F238E27FC236}">
                <a16:creationId xmlns:a16="http://schemas.microsoft.com/office/drawing/2014/main" id="{F0B1AFB3-CD6B-26F1-5862-12A1783E6F98}"/>
              </a:ext>
            </a:extLst>
          </p:cNvPr>
          <p:cNvGrpSpPr/>
          <p:nvPr/>
        </p:nvGrpSpPr>
        <p:grpSpPr>
          <a:xfrm>
            <a:off x="336263" y="4703180"/>
            <a:ext cx="5678530" cy="675875"/>
            <a:chOff x="336263" y="4703180"/>
            <a:chExt cx="5678530" cy="675875"/>
          </a:xfrm>
        </p:grpSpPr>
        <p:pic>
          <p:nvPicPr>
            <p:cNvPr id="115" name="Image 114">
              <a:extLst>
                <a:ext uri="{FF2B5EF4-FFF2-40B4-BE49-F238E27FC236}">
                  <a16:creationId xmlns:a16="http://schemas.microsoft.com/office/drawing/2014/main" id="{FE4DFA2D-84AE-DFB5-9E07-F31F89EC0BBE}"/>
                </a:ext>
              </a:extLst>
            </p:cNvPr>
            <p:cNvPicPr>
              <a:picLocks noChangeAspect="1"/>
            </p:cNvPicPr>
            <p:nvPr/>
          </p:nvPicPr>
          <p:blipFill>
            <a:blip r:embed="rId58"/>
            <a:stretch>
              <a:fillRect/>
            </a:stretch>
          </p:blipFill>
          <p:spPr>
            <a:xfrm>
              <a:off x="3346779" y="4759832"/>
              <a:ext cx="651082" cy="487683"/>
            </a:xfrm>
            <a:prstGeom prst="rect">
              <a:avLst/>
            </a:prstGeom>
          </p:spPr>
        </p:pic>
        <p:pic>
          <p:nvPicPr>
            <p:cNvPr id="116" name="Image 115">
              <a:extLst>
                <a:ext uri="{FF2B5EF4-FFF2-40B4-BE49-F238E27FC236}">
                  <a16:creationId xmlns:a16="http://schemas.microsoft.com/office/drawing/2014/main" id="{EE2EA264-434E-85F8-F536-41B54B096319}"/>
                </a:ext>
              </a:extLst>
            </p:cNvPr>
            <p:cNvPicPr>
              <a:picLocks noChangeAspect="1"/>
            </p:cNvPicPr>
            <p:nvPr/>
          </p:nvPicPr>
          <p:blipFill>
            <a:blip r:embed="rId59"/>
            <a:stretch>
              <a:fillRect/>
            </a:stretch>
          </p:blipFill>
          <p:spPr>
            <a:xfrm>
              <a:off x="4123040" y="4945151"/>
              <a:ext cx="740406" cy="117044"/>
            </a:xfrm>
            <a:prstGeom prst="rect">
              <a:avLst/>
            </a:prstGeom>
          </p:spPr>
        </p:pic>
        <p:pic>
          <p:nvPicPr>
            <p:cNvPr id="117" name="Image 116">
              <a:extLst>
                <a:ext uri="{FF2B5EF4-FFF2-40B4-BE49-F238E27FC236}">
                  <a16:creationId xmlns:a16="http://schemas.microsoft.com/office/drawing/2014/main" id="{471E1DB3-41EF-B0ED-4C8F-246EB14D5F3D}"/>
                </a:ext>
              </a:extLst>
            </p:cNvPr>
            <p:cNvPicPr>
              <a:picLocks noChangeAspect="1"/>
            </p:cNvPicPr>
            <p:nvPr/>
          </p:nvPicPr>
          <p:blipFill>
            <a:blip r:embed="rId60"/>
            <a:stretch>
              <a:fillRect/>
            </a:stretch>
          </p:blipFill>
          <p:spPr>
            <a:xfrm>
              <a:off x="1301193" y="4834396"/>
              <a:ext cx="844001" cy="338554"/>
            </a:xfrm>
            <a:prstGeom prst="rect">
              <a:avLst/>
            </a:prstGeom>
          </p:spPr>
        </p:pic>
        <p:pic>
          <p:nvPicPr>
            <p:cNvPr id="118" name="Image 117">
              <a:extLst>
                <a:ext uri="{FF2B5EF4-FFF2-40B4-BE49-F238E27FC236}">
                  <a16:creationId xmlns:a16="http://schemas.microsoft.com/office/drawing/2014/main" id="{784717E2-EAD7-0E44-EBC7-B2CE41F969B0}"/>
                </a:ext>
              </a:extLst>
            </p:cNvPr>
            <p:cNvPicPr>
              <a:picLocks noChangeAspect="1"/>
            </p:cNvPicPr>
            <p:nvPr/>
          </p:nvPicPr>
          <p:blipFill>
            <a:blip r:embed="rId61"/>
            <a:stretch>
              <a:fillRect/>
            </a:stretch>
          </p:blipFill>
          <p:spPr>
            <a:xfrm>
              <a:off x="2430962" y="4828211"/>
              <a:ext cx="690881" cy="350924"/>
            </a:xfrm>
            <a:prstGeom prst="rect">
              <a:avLst/>
            </a:prstGeom>
          </p:spPr>
        </p:pic>
        <p:pic>
          <p:nvPicPr>
            <p:cNvPr id="35" name="Graphique 34" descr="Production avec un remplissage uni">
              <a:extLst>
                <a:ext uri="{FF2B5EF4-FFF2-40B4-BE49-F238E27FC236}">
                  <a16:creationId xmlns:a16="http://schemas.microsoft.com/office/drawing/2014/main" id="{C3420870-BA5A-0A5A-357A-03A2C36C7390}"/>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336263" y="4756826"/>
              <a:ext cx="622229" cy="622229"/>
            </a:xfrm>
            <a:prstGeom prst="rect">
              <a:avLst/>
            </a:prstGeom>
          </p:spPr>
        </p:pic>
        <p:sp>
          <p:nvSpPr>
            <p:cNvPr id="114" name="Rectangle : coins arrondis 113">
              <a:extLst>
                <a:ext uri="{FF2B5EF4-FFF2-40B4-BE49-F238E27FC236}">
                  <a16:creationId xmlns:a16="http://schemas.microsoft.com/office/drawing/2014/main" id="{F4F892FF-AB08-CB19-7EF7-CB7598E477AC}"/>
                </a:ext>
              </a:extLst>
            </p:cNvPr>
            <p:cNvSpPr/>
            <p:nvPr/>
          </p:nvSpPr>
          <p:spPr>
            <a:xfrm>
              <a:off x="1037691" y="4703180"/>
              <a:ext cx="4977102" cy="600987"/>
            </a:xfrm>
            <a:prstGeom prst="roundRect">
              <a:avLst/>
            </a:prstGeom>
            <a:solidFill>
              <a:srgbClr val="141C58">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8" name="Groupe 47">
            <a:extLst>
              <a:ext uri="{FF2B5EF4-FFF2-40B4-BE49-F238E27FC236}">
                <a16:creationId xmlns:a16="http://schemas.microsoft.com/office/drawing/2014/main" id="{86DB063D-3148-AC42-5EBB-1A4D356ADE84}"/>
              </a:ext>
            </a:extLst>
          </p:cNvPr>
          <p:cNvGrpSpPr/>
          <p:nvPr/>
        </p:nvGrpSpPr>
        <p:grpSpPr>
          <a:xfrm>
            <a:off x="4714280" y="3277335"/>
            <a:ext cx="2781278" cy="2396664"/>
            <a:chOff x="4714280" y="3277335"/>
            <a:chExt cx="2781278" cy="2396664"/>
          </a:xfrm>
        </p:grpSpPr>
        <p:sp>
          <p:nvSpPr>
            <p:cNvPr id="61" name="Rectangle : coins arrondis 60">
              <a:extLst>
                <a:ext uri="{FF2B5EF4-FFF2-40B4-BE49-F238E27FC236}">
                  <a16:creationId xmlns:a16="http://schemas.microsoft.com/office/drawing/2014/main" id="{02D0FCFE-391E-DE8A-708D-D061754BEBD5}"/>
                </a:ext>
              </a:extLst>
            </p:cNvPr>
            <p:cNvSpPr>
              <a:spLocks noChangeAspect="1"/>
            </p:cNvSpPr>
            <p:nvPr/>
          </p:nvSpPr>
          <p:spPr>
            <a:xfrm rot="2700000">
              <a:off x="4915840" y="3313075"/>
              <a:ext cx="2360318" cy="2360318"/>
            </a:xfrm>
            <a:prstGeom prst="roundRect">
              <a:avLst>
                <a:gd name="adj" fmla="val 10273"/>
              </a:avLst>
            </a:prstGeom>
            <a:solidFill>
              <a:srgbClr val="E2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fr-FR" sz="2400">
                <a:latin typeface="Arial" panose="020B0604020202020204" pitchFamily="34" charset="0"/>
              </a:endParaRPr>
            </a:p>
          </p:txBody>
        </p:sp>
        <p:sp>
          <p:nvSpPr>
            <p:cNvPr id="26" name="Rectangle 25">
              <a:extLst>
                <a:ext uri="{FF2B5EF4-FFF2-40B4-BE49-F238E27FC236}">
                  <a16:creationId xmlns:a16="http://schemas.microsoft.com/office/drawing/2014/main" id="{5F654588-E8C8-7EDA-2F0D-12341A705772}"/>
                </a:ext>
              </a:extLst>
            </p:cNvPr>
            <p:cNvSpPr/>
            <p:nvPr/>
          </p:nvSpPr>
          <p:spPr>
            <a:xfrm>
              <a:off x="4714280" y="3277335"/>
              <a:ext cx="2781278" cy="2396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Poppins SemiBold" panose="00000700000000000000" pitchFamily="2" charset="0"/>
                  <a:cs typeface="Poppins SemiBold" panose="00000700000000000000" pitchFamily="2" charset="0"/>
                </a:rPr>
                <a:t>Quelques </a:t>
              </a:r>
            </a:p>
            <a:p>
              <a:pPr algn="ctr"/>
              <a:r>
                <a:rPr lang="fr-FR" dirty="0">
                  <a:solidFill>
                    <a:schemeClr val="bg1"/>
                  </a:solidFill>
                  <a:latin typeface="Poppins SemiBold" panose="00000700000000000000" pitchFamily="2" charset="0"/>
                  <a:cs typeface="Poppins SemiBold" panose="00000700000000000000" pitchFamily="2" charset="0"/>
                </a:rPr>
                <a:t>références</a:t>
              </a:r>
            </a:p>
            <a:p>
              <a:pPr algn="ctr"/>
              <a:r>
                <a:rPr lang="fr-FR" dirty="0">
                  <a:solidFill>
                    <a:schemeClr val="bg1"/>
                  </a:solidFill>
                  <a:latin typeface="Poppins SemiBold" panose="00000700000000000000" pitchFamily="2" charset="0"/>
                  <a:cs typeface="Poppins SemiBold" panose="00000700000000000000" pitchFamily="2" charset="0"/>
                </a:rPr>
                <a:t>-</a:t>
              </a:r>
            </a:p>
            <a:p>
              <a:pPr algn="ctr"/>
              <a:r>
                <a:rPr lang="fr-FR" dirty="0">
                  <a:solidFill>
                    <a:schemeClr val="bg1"/>
                  </a:solidFill>
                  <a:latin typeface="Poppins SemiBold" panose="00000700000000000000" pitchFamily="2" charset="0"/>
                  <a:cs typeface="Poppins SemiBold" panose="00000700000000000000" pitchFamily="2" charset="0"/>
                </a:rPr>
                <a:t>Variété sectorielle </a:t>
              </a:r>
            </a:p>
            <a:p>
              <a:pPr algn="ctr"/>
              <a:r>
                <a:rPr lang="fr-FR" dirty="0">
                  <a:solidFill>
                    <a:schemeClr val="bg1"/>
                  </a:solidFill>
                  <a:latin typeface="Poppins SemiBold" panose="00000700000000000000" pitchFamily="2" charset="0"/>
                  <a:cs typeface="Poppins SemiBold" panose="00000700000000000000" pitchFamily="2" charset="0"/>
                </a:rPr>
                <a:t>- </a:t>
              </a:r>
            </a:p>
            <a:p>
              <a:pPr algn="ctr"/>
              <a:r>
                <a:rPr lang="fr-FR" dirty="0">
                  <a:solidFill>
                    <a:schemeClr val="bg1"/>
                  </a:solidFill>
                  <a:latin typeface="Poppins SemiBold" panose="00000700000000000000" pitchFamily="2" charset="0"/>
                  <a:cs typeface="Poppins SemiBold" panose="00000700000000000000" pitchFamily="2" charset="0"/>
                </a:rPr>
                <a:t>Clients historiques </a:t>
              </a:r>
            </a:p>
            <a:p>
              <a:pPr algn="ctr"/>
              <a:r>
                <a:rPr lang="fr-FR" dirty="0">
                  <a:solidFill>
                    <a:schemeClr val="bg1"/>
                  </a:solidFill>
                  <a:latin typeface="Poppins SemiBold" panose="00000700000000000000" pitchFamily="2" charset="0"/>
                  <a:cs typeface="Poppins SemiBold" panose="00000700000000000000" pitchFamily="2" charset="0"/>
                </a:rPr>
                <a:t>&amp; nouveaux </a:t>
              </a:r>
            </a:p>
            <a:p>
              <a:pPr algn="ctr"/>
              <a:r>
                <a:rPr lang="fr-FR" dirty="0">
                  <a:solidFill>
                    <a:schemeClr val="bg1"/>
                  </a:solidFill>
                  <a:latin typeface="Poppins SemiBold" panose="00000700000000000000" pitchFamily="2" charset="0"/>
                  <a:cs typeface="Poppins SemiBold" panose="00000700000000000000" pitchFamily="2" charset="0"/>
                </a:rPr>
                <a:t>clients</a:t>
              </a:r>
            </a:p>
          </p:txBody>
        </p:sp>
      </p:grpSp>
      <p:grpSp>
        <p:nvGrpSpPr>
          <p:cNvPr id="46" name="Groupe 45">
            <a:extLst>
              <a:ext uri="{FF2B5EF4-FFF2-40B4-BE49-F238E27FC236}">
                <a16:creationId xmlns:a16="http://schemas.microsoft.com/office/drawing/2014/main" id="{CC035411-AA5A-CF8A-BA63-A9A5A2CF0C70}"/>
              </a:ext>
            </a:extLst>
          </p:cNvPr>
          <p:cNvGrpSpPr/>
          <p:nvPr/>
        </p:nvGrpSpPr>
        <p:grpSpPr>
          <a:xfrm>
            <a:off x="6973863" y="957536"/>
            <a:ext cx="4466459" cy="1541682"/>
            <a:chOff x="6973863" y="957536"/>
            <a:chExt cx="4466459" cy="1541682"/>
          </a:xfrm>
        </p:grpSpPr>
        <p:pic>
          <p:nvPicPr>
            <p:cNvPr id="8" name="Image 7">
              <a:extLst>
                <a:ext uri="{FF2B5EF4-FFF2-40B4-BE49-F238E27FC236}">
                  <a16:creationId xmlns:a16="http://schemas.microsoft.com/office/drawing/2014/main" id="{8CF1875B-DD46-0547-3FAC-59712FC05290}"/>
                </a:ext>
              </a:extLst>
            </p:cNvPr>
            <p:cNvPicPr>
              <a:picLocks noChangeAspect="1"/>
            </p:cNvPicPr>
            <p:nvPr/>
          </p:nvPicPr>
          <p:blipFill>
            <a:blip r:embed="rId64"/>
            <a:stretch>
              <a:fillRect/>
            </a:stretch>
          </p:blipFill>
          <p:spPr>
            <a:xfrm>
              <a:off x="8031312" y="1706330"/>
              <a:ext cx="1330266" cy="424791"/>
            </a:xfrm>
            <a:prstGeom prst="rect">
              <a:avLst/>
            </a:prstGeom>
          </p:spPr>
        </p:pic>
        <p:pic>
          <p:nvPicPr>
            <p:cNvPr id="5" name="Image 4">
              <a:extLst>
                <a:ext uri="{FF2B5EF4-FFF2-40B4-BE49-F238E27FC236}">
                  <a16:creationId xmlns:a16="http://schemas.microsoft.com/office/drawing/2014/main" id="{F284770F-12E8-4B13-C14C-2D7901E861D7}"/>
                </a:ext>
              </a:extLst>
            </p:cNvPr>
            <p:cNvPicPr>
              <a:picLocks noChangeAspect="1"/>
            </p:cNvPicPr>
            <p:nvPr/>
          </p:nvPicPr>
          <p:blipFill>
            <a:blip r:embed="rId65"/>
            <a:stretch>
              <a:fillRect/>
            </a:stretch>
          </p:blipFill>
          <p:spPr>
            <a:xfrm>
              <a:off x="7148528" y="1513493"/>
              <a:ext cx="888846" cy="888846"/>
            </a:xfrm>
            <a:prstGeom prst="rect">
              <a:avLst/>
            </a:prstGeom>
          </p:spPr>
        </p:pic>
        <p:sp>
          <p:nvSpPr>
            <p:cNvPr id="3" name="Rectangle : coins arrondis 2">
              <a:extLst>
                <a:ext uri="{FF2B5EF4-FFF2-40B4-BE49-F238E27FC236}">
                  <a16:creationId xmlns:a16="http://schemas.microsoft.com/office/drawing/2014/main" id="{475BBF7F-EA85-75B4-4A5A-F3664EA815C6}"/>
                </a:ext>
              </a:extLst>
            </p:cNvPr>
            <p:cNvSpPr/>
            <p:nvPr/>
          </p:nvSpPr>
          <p:spPr>
            <a:xfrm>
              <a:off x="6973863" y="1463590"/>
              <a:ext cx="3990244" cy="1035628"/>
            </a:xfrm>
            <a:prstGeom prst="round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66E4B209-D1A0-7CE5-BC2D-4DBC5B3ED6B1}"/>
                </a:ext>
              </a:extLst>
            </p:cNvPr>
            <p:cNvPicPr>
              <a:picLocks noChangeAspect="1"/>
            </p:cNvPicPr>
            <p:nvPr/>
          </p:nvPicPr>
          <p:blipFill rotWithShape="1">
            <a:blip r:embed="rId66">
              <a:extLst>
                <a:ext uri="{BEBA8EAE-BF5A-486C-A8C5-ECC9F3942E4B}">
                  <a14:imgProps xmlns:a14="http://schemas.microsoft.com/office/drawing/2010/main">
                    <a14:imgLayer r:embed="rId67">
                      <a14:imgEffect>
                        <a14:backgroundRemoval t="6011" b="88525" l="9455" r="89455">
                          <a14:foregroundMark x1="16000" y1="42623" x2="16000" y2="42623"/>
                          <a14:foregroundMark x1="22545" y1="40437" x2="22545" y2="40437"/>
                          <a14:foregroundMark x1="17455" y1="40437" x2="17455" y2="40437"/>
                          <a14:foregroundMark x1="21455" y1="32787" x2="21455" y2="32787"/>
                          <a14:foregroundMark x1="22909" y1="62842" x2="22909" y2="62842"/>
                          <a14:foregroundMark x1="30545" y1="55738" x2="30545" y2="55738"/>
                          <a14:foregroundMark x1="31636" y1="49180" x2="31636" y2="49180"/>
                          <a14:foregroundMark x1="61091" y1="81421" x2="61091" y2="81421"/>
                          <a14:foregroundMark x1="54909" y1="81967" x2="54909" y2="81967"/>
                          <a14:foregroundMark x1="56000" y1="88525" x2="56000" y2="88525"/>
                          <a14:foregroundMark x1="58182" y1="87978" x2="58182" y2="87978"/>
                          <a14:foregroundMark x1="61455" y1="63388" x2="61455" y2="63388"/>
                          <a14:foregroundMark x1="57455" y1="62295" x2="57455" y2="62295"/>
                          <a14:foregroundMark x1="52000" y1="61202" x2="52000" y2="61202"/>
                          <a14:foregroundMark x1="47273" y1="61202" x2="47273" y2="61202"/>
                          <a14:foregroundMark x1="40364" y1="41530" x2="40364" y2="41530"/>
                          <a14:foregroundMark x1="39636" y1="27322" x2="39636" y2="27322"/>
                          <a14:foregroundMark x1="37455" y1="28962" x2="37455" y2="28962"/>
                          <a14:foregroundMark x1="38909" y1="38798" x2="38909" y2="38798"/>
                          <a14:foregroundMark x1="38182" y1="52459" x2="38182" y2="52459"/>
                          <a14:foregroundMark x1="47273" y1="24044" x2="47273" y2="24044"/>
                          <a14:foregroundMark x1="50909" y1="25137" x2="50909" y2="25137"/>
                          <a14:foregroundMark x1="53818" y1="25137" x2="53818" y2="25137"/>
                          <a14:foregroundMark x1="55273" y1="22951" x2="55273" y2="22951"/>
                          <a14:foregroundMark x1="60364" y1="26230" x2="60364" y2="26230"/>
                          <a14:foregroundMark x1="65818" y1="25137" x2="65818" y2="25137"/>
                          <a14:foregroundMark x1="48000" y1="36066" x2="48000" y2="36066"/>
                          <a14:foregroundMark x1="51273" y1="36066" x2="51273" y2="36066"/>
                          <a14:foregroundMark x1="56000" y1="33880" x2="56000" y2="33880"/>
                          <a14:foregroundMark x1="60364" y1="35519" x2="60364" y2="35519"/>
                          <a14:foregroundMark x1="64727" y1="34973" x2="64727" y2="34973"/>
                          <a14:foregroundMark x1="73091" y1="36612" x2="73091" y2="36612"/>
                          <a14:foregroundMark x1="77818" y1="36066" x2="77818" y2="36066"/>
                          <a14:foregroundMark x1="38909" y1="59016" x2="38909" y2="59016"/>
                          <a14:foregroundMark x1="46909" y1="45355" x2="46909" y2="45355"/>
                          <a14:foregroundMark x1="51636" y1="46995" x2="51636" y2="46995"/>
                          <a14:foregroundMark x1="59273" y1="50273" x2="59273" y2="50273"/>
                          <a14:foregroundMark x1="64364" y1="49180" x2="64364" y2="49180"/>
                          <a14:foregroundMark x1="66909" y1="49180" x2="66909" y2="49180"/>
                          <a14:foregroundMark x1="27273" y1="34426" x2="27273" y2="34426"/>
                          <a14:foregroundMark x1="55636" y1="15847" x2="55636" y2="15847"/>
                          <a14:foregroundMark x1="52727" y1="8197" x2="52727" y2="8197"/>
                          <a14:foregroundMark x1="50909" y1="6011" x2="50909" y2="6011"/>
                        </a14:backgroundRemoval>
                      </a14:imgEffect>
                    </a14:imgLayer>
                  </a14:imgProps>
                </a:ext>
              </a:extLst>
            </a:blip>
            <a:srcRect t="1" b="6133"/>
            <a:stretch/>
          </p:blipFill>
          <p:spPr>
            <a:xfrm>
              <a:off x="10164901" y="957536"/>
              <a:ext cx="1275421" cy="796679"/>
            </a:xfrm>
            <a:prstGeom prst="rect">
              <a:avLst/>
            </a:prstGeom>
          </p:spPr>
        </p:pic>
        <p:pic>
          <p:nvPicPr>
            <p:cNvPr id="29" name="Graphique 28">
              <a:extLst>
                <a:ext uri="{FF2B5EF4-FFF2-40B4-BE49-F238E27FC236}">
                  <a16:creationId xmlns:a16="http://schemas.microsoft.com/office/drawing/2014/main" id="{297555C9-A010-2CBA-5223-888E69EF14B7}"/>
                </a:ext>
              </a:extLst>
            </p:cNvPr>
            <p:cNvPicPr>
              <a:picLocks noChangeAspect="1"/>
            </p:cNvPicPr>
            <p:nvPr/>
          </p:nvPicPr>
          <p:blipFill>
            <a:blip r:embed="rId68" cstate="print">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9661426" y="1643273"/>
              <a:ext cx="786985" cy="616996"/>
            </a:xfrm>
            <a:prstGeom prst="rect">
              <a:avLst/>
            </a:prstGeom>
          </p:spPr>
        </p:pic>
      </p:grpSp>
      <p:pic>
        <p:nvPicPr>
          <p:cNvPr id="14" name="Graphique 13" descr="Héroïne avec un remplissage uni">
            <a:extLst>
              <a:ext uri="{FF2B5EF4-FFF2-40B4-BE49-F238E27FC236}">
                <a16:creationId xmlns:a16="http://schemas.microsoft.com/office/drawing/2014/main" id="{C57EDCC8-C1C8-E364-F6BF-60A7AF5C4C0D}"/>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4067357" y="2721099"/>
            <a:ext cx="520914" cy="520914"/>
          </a:xfrm>
          <a:prstGeom prst="rect">
            <a:avLst/>
          </a:prstGeom>
        </p:spPr>
      </p:pic>
      <p:pic>
        <p:nvPicPr>
          <p:cNvPr id="15" name="Graphique 14" descr="Héroïne avec un remplissage uni">
            <a:extLst>
              <a:ext uri="{FF2B5EF4-FFF2-40B4-BE49-F238E27FC236}">
                <a16:creationId xmlns:a16="http://schemas.microsoft.com/office/drawing/2014/main" id="{A4066613-2962-1A3B-6464-AA08486311CC}"/>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7548044" y="4262602"/>
            <a:ext cx="520914" cy="520914"/>
          </a:xfrm>
          <a:prstGeom prst="rect">
            <a:avLst/>
          </a:prstGeom>
        </p:spPr>
      </p:pic>
      <p:pic>
        <p:nvPicPr>
          <p:cNvPr id="16" name="Graphique 15" descr="Héroïne avec un remplissage uni">
            <a:extLst>
              <a:ext uri="{FF2B5EF4-FFF2-40B4-BE49-F238E27FC236}">
                <a16:creationId xmlns:a16="http://schemas.microsoft.com/office/drawing/2014/main" id="{C023CE40-F1F2-BB3E-CA9D-CC09868E8F99}"/>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7437423" y="3597557"/>
            <a:ext cx="520914" cy="520914"/>
          </a:xfrm>
          <a:prstGeom prst="rect">
            <a:avLst/>
          </a:prstGeom>
        </p:spPr>
      </p:pic>
      <p:pic>
        <p:nvPicPr>
          <p:cNvPr id="18" name="Graphique 17" descr="Héroïne avec un remplissage uni">
            <a:extLst>
              <a:ext uri="{FF2B5EF4-FFF2-40B4-BE49-F238E27FC236}">
                <a16:creationId xmlns:a16="http://schemas.microsoft.com/office/drawing/2014/main" id="{197425E3-531B-0586-F56D-DDE4E29AD519}"/>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8851278" y="5009950"/>
            <a:ext cx="520914" cy="520914"/>
          </a:xfrm>
          <a:prstGeom prst="rect">
            <a:avLst/>
          </a:prstGeom>
        </p:spPr>
      </p:pic>
      <p:pic>
        <p:nvPicPr>
          <p:cNvPr id="20" name="Graphique 19" descr="Héroïne avec un remplissage uni">
            <a:extLst>
              <a:ext uri="{FF2B5EF4-FFF2-40B4-BE49-F238E27FC236}">
                <a16:creationId xmlns:a16="http://schemas.microsoft.com/office/drawing/2014/main" id="{511EDD4A-6D9D-A4A2-BF4F-8C576C6DAFEF}"/>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1059929" y="547567"/>
            <a:ext cx="520914" cy="520914"/>
          </a:xfrm>
          <a:prstGeom prst="rect">
            <a:avLst/>
          </a:prstGeom>
        </p:spPr>
      </p:pic>
    </p:spTree>
    <p:extLst>
      <p:ext uri="{BB962C8B-B14F-4D97-AF65-F5344CB8AC3E}">
        <p14:creationId xmlns:p14="http://schemas.microsoft.com/office/powerpoint/2010/main" val="2583469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personne&#10;&#10;Description générée automatiquement">
            <a:extLst>
              <a:ext uri="{FF2B5EF4-FFF2-40B4-BE49-F238E27FC236}">
                <a16:creationId xmlns:a16="http://schemas.microsoft.com/office/drawing/2014/main" id="{EDD00DF7-8B67-44D8-8D2D-56B64FE2706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72400" y="809377"/>
            <a:ext cx="4419600" cy="4619625"/>
          </a:xfrm>
          <a:prstGeom prst="rect">
            <a:avLst/>
          </a:prstGeom>
        </p:spPr>
      </p:pic>
      <p:pic>
        <p:nvPicPr>
          <p:cNvPr id="2" name="!!Image 3" descr="Une image contenant dessin&#10;&#10;Description générée automatiquement">
            <a:extLst>
              <a:ext uri="{FF2B5EF4-FFF2-40B4-BE49-F238E27FC236}">
                <a16:creationId xmlns:a16="http://schemas.microsoft.com/office/drawing/2014/main" id="{59329EC2-171B-EE2F-4EA4-4EB452C5B3E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631" y="567267"/>
            <a:ext cx="2368185" cy="846667"/>
          </a:xfrm>
          <a:prstGeom prst="rect">
            <a:avLst/>
          </a:prstGeom>
        </p:spPr>
      </p:pic>
      <p:sp>
        <p:nvSpPr>
          <p:cNvPr id="6" name="Espace réservé du texte 5">
            <a:extLst>
              <a:ext uri="{FF2B5EF4-FFF2-40B4-BE49-F238E27FC236}">
                <a16:creationId xmlns:a16="http://schemas.microsoft.com/office/drawing/2014/main" id="{074FF8D9-F7D8-4C21-1B0B-515BC413EF8F}"/>
              </a:ext>
            </a:extLst>
          </p:cNvPr>
          <p:cNvSpPr>
            <a:spLocks noGrp="1"/>
          </p:cNvSpPr>
          <p:nvPr>
            <p:ph type="body" sz="quarter" idx="11"/>
          </p:nvPr>
        </p:nvSpPr>
        <p:spPr/>
        <p:txBody>
          <a:bodyPr>
            <a:normAutofit fontScale="92500"/>
          </a:bodyPr>
          <a:lstStyle/>
          <a:p>
            <a:r>
              <a:rPr lang="fr-FR" dirty="0"/>
              <a:t>Présentation Eloquant</a:t>
            </a:r>
          </a:p>
        </p:txBody>
      </p:sp>
      <p:grpSp>
        <p:nvGrpSpPr>
          <p:cNvPr id="13" name="Groupe 12">
            <a:extLst>
              <a:ext uri="{FF2B5EF4-FFF2-40B4-BE49-F238E27FC236}">
                <a16:creationId xmlns:a16="http://schemas.microsoft.com/office/drawing/2014/main" id="{3FE6EFC6-961F-51E8-3C5B-7302B06E13D8}"/>
              </a:ext>
            </a:extLst>
          </p:cNvPr>
          <p:cNvGrpSpPr/>
          <p:nvPr/>
        </p:nvGrpSpPr>
        <p:grpSpPr>
          <a:xfrm>
            <a:off x="796368" y="3293936"/>
            <a:ext cx="3888000" cy="692651"/>
            <a:chOff x="796368" y="3293936"/>
            <a:chExt cx="3888000" cy="692651"/>
          </a:xfrm>
        </p:grpSpPr>
        <p:sp>
          <p:nvSpPr>
            <p:cNvPr id="11" name="Rectangle : coins arrondis 10">
              <a:extLst>
                <a:ext uri="{FF2B5EF4-FFF2-40B4-BE49-F238E27FC236}">
                  <a16:creationId xmlns:a16="http://schemas.microsoft.com/office/drawing/2014/main" id="{BC3A1096-C5C7-4F98-4C9A-1C6C1A6A1490}"/>
                </a:ext>
              </a:extLst>
            </p:cNvPr>
            <p:cNvSpPr/>
            <p:nvPr/>
          </p:nvSpPr>
          <p:spPr>
            <a:xfrm>
              <a:off x="796368" y="3293936"/>
              <a:ext cx="3888000" cy="692651"/>
            </a:xfrm>
            <a:prstGeom prst="roundRect">
              <a:avLst>
                <a:gd name="adj" fmla="val 50000"/>
              </a:avLst>
            </a:prstGeom>
            <a:solidFill>
              <a:srgbClr val="E2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Narrow" panose="020B0606020202030204" pitchFamily="34" charset="0"/>
              </a:endParaRPr>
            </a:p>
          </p:txBody>
        </p:sp>
        <p:sp>
          <p:nvSpPr>
            <p:cNvPr id="12" name="Espace réservé du texte 10">
              <a:extLst>
                <a:ext uri="{FF2B5EF4-FFF2-40B4-BE49-F238E27FC236}">
                  <a16:creationId xmlns:a16="http://schemas.microsoft.com/office/drawing/2014/main" id="{41752F48-FD2E-98AE-00E4-35F50E726188}"/>
                </a:ext>
              </a:extLst>
            </p:cNvPr>
            <p:cNvSpPr txBox="1">
              <a:spLocks/>
            </p:cNvSpPr>
            <p:nvPr/>
          </p:nvSpPr>
          <p:spPr>
            <a:xfrm>
              <a:off x="1055984" y="3428999"/>
              <a:ext cx="3368769" cy="422524"/>
            </a:xfrm>
            <a:prstGeom prst="rect">
              <a:avLst/>
            </a:prstGeom>
          </p:spPr>
          <p:txBody>
            <a:bodyPr anchor="ctr"/>
            <a:lstStyle>
              <a:lvl1pPr marL="0" marR="0" indent="0" algn="ctr" rtl="0" eaLnBrk="1" latinLnBrk="0" hangingPunct="1">
                <a:spcBef>
                  <a:spcPct val="20000"/>
                </a:spcBef>
                <a:buFontTx/>
                <a:buNone/>
                <a:defRPr kumimoji="0" lang="fr-FR" sz="2400" b="1">
                  <a:solidFill>
                    <a:schemeClr val="bg1"/>
                  </a:solidFill>
                  <a:latin typeface="Poppins SemiBold" panose="00000700000000000000" pitchFamily="2" charset="0"/>
                  <a:ea typeface="Roboto" pitchFamily="2" charset="0"/>
                  <a:cs typeface="Poppins SemiBold" panose="00000700000000000000" pitchFamily="2" charset="0"/>
                </a:defRPr>
              </a:lvl1pPr>
              <a:lvl2pPr marL="990575" indent="-380990" algn="l" rtl="0" eaLnBrk="1" latinLnBrk="0" hangingPunct="1">
                <a:spcBef>
                  <a:spcPct val="20000"/>
                </a:spcBef>
                <a:buFontTx/>
                <a:buNone/>
                <a:defRPr kumimoji="0" lang="fr-FR" sz="2400">
                  <a:solidFill>
                    <a:schemeClr val="tx1">
                      <a:lumMod val="95000"/>
                      <a:lumOff val="5000"/>
                    </a:schemeClr>
                  </a:solidFill>
                  <a:latin typeface="Arial" panose="020B0604020202020204" pitchFamily="34" charset="0"/>
                  <a:ea typeface="Roboto" pitchFamily="2" charset="0"/>
                  <a:cs typeface="Arial" panose="020B0604020202020204" pitchFamily="34" charset="0"/>
                </a:defRPr>
              </a:lvl2pPr>
              <a:lvl3pPr marL="1523962" indent="-304792" algn="l" rtl="0" eaLnBrk="1" latinLnBrk="0" hangingPunct="1">
                <a:spcBef>
                  <a:spcPct val="20000"/>
                </a:spcBef>
                <a:buFontTx/>
                <a:buNone/>
                <a:defRPr kumimoji="0" lang="fr-FR" sz="2133">
                  <a:solidFill>
                    <a:schemeClr val="tx1">
                      <a:lumMod val="95000"/>
                      <a:lumOff val="5000"/>
                    </a:schemeClr>
                  </a:solidFill>
                  <a:latin typeface="Arial" panose="020B0604020202020204" pitchFamily="34" charset="0"/>
                  <a:ea typeface="Roboto" pitchFamily="2" charset="0"/>
                  <a:cs typeface="Arial" panose="020B0604020202020204" pitchFamily="34" charset="0"/>
                </a:defRPr>
              </a:lvl3pPr>
              <a:lvl4pPr marL="2133547" indent="-304792" algn="l" rtl="0" eaLnBrk="1" latinLnBrk="0" hangingPunct="1">
                <a:spcBef>
                  <a:spcPct val="20000"/>
                </a:spcBef>
                <a:buFontTx/>
                <a:buNone/>
                <a:defRPr kumimoji="0" lang="fr-FR" sz="1867">
                  <a:solidFill>
                    <a:schemeClr val="tx1">
                      <a:lumMod val="95000"/>
                      <a:lumOff val="5000"/>
                    </a:schemeClr>
                  </a:solidFill>
                  <a:latin typeface="Arial" panose="020B0604020202020204" pitchFamily="34" charset="0"/>
                  <a:ea typeface="Roboto" pitchFamily="2" charset="0"/>
                  <a:cs typeface="Arial" panose="020B0604020202020204" pitchFamily="34" charset="0"/>
                </a:defRPr>
              </a:lvl4pPr>
              <a:lvl5pPr marL="2743131" indent="-304792" algn="l" rtl="0" eaLnBrk="1" latinLnBrk="0" hangingPunct="1">
                <a:spcBef>
                  <a:spcPct val="20000"/>
                </a:spcBef>
                <a:buFontTx/>
                <a:buNone/>
                <a:defRPr kumimoji="0" lang="fr-FR" sz="1867">
                  <a:solidFill>
                    <a:schemeClr val="tx1">
                      <a:lumMod val="95000"/>
                      <a:lumOff val="5000"/>
                    </a:schemeClr>
                  </a:solidFill>
                  <a:latin typeface="Arial" panose="020B0604020202020204" pitchFamily="34" charset="0"/>
                  <a:ea typeface="Roboto" pitchFamily="2" charset="0"/>
                  <a:cs typeface="Arial" panose="020B0604020202020204" pitchFamily="34" charset="0"/>
                </a:defRPr>
              </a:lvl5pPr>
              <a:lvl6pPr marL="3352716" indent="-304792" algn="l" rtl="0" eaLnBrk="1" latinLnBrk="0" hangingPunct="1">
                <a:spcBef>
                  <a:spcPct val="20000"/>
                </a:spcBef>
                <a:buChar char="•"/>
                <a:defRPr kumimoji="0" lang="fr-FR" sz="2667">
                  <a:solidFill>
                    <a:schemeClr val="tx1"/>
                  </a:solidFill>
                  <a:latin typeface="+mn-lt"/>
                  <a:ea typeface="+mn-ea"/>
                  <a:cs typeface="+mn-cs"/>
                </a:defRPr>
              </a:lvl6pPr>
              <a:lvl7pPr marL="3962301" indent="-304792" algn="l" rtl="0" eaLnBrk="1" latinLnBrk="0" hangingPunct="1">
                <a:spcBef>
                  <a:spcPct val="20000"/>
                </a:spcBef>
                <a:buChar char="•"/>
                <a:defRPr kumimoji="0" lang="fr-FR" sz="2667">
                  <a:solidFill>
                    <a:schemeClr val="tx1"/>
                  </a:solidFill>
                  <a:latin typeface="+mn-lt"/>
                  <a:ea typeface="+mn-ea"/>
                  <a:cs typeface="+mn-cs"/>
                </a:defRPr>
              </a:lvl7pPr>
              <a:lvl8pPr marL="4571886" indent="-304792" algn="l" rtl="0" eaLnBrk="1" latinLnBrk="0" hangingPunct="1">
                <a:spcBef>
                  <a:spcPct val="20000"/>
                </a:spcBef>
                <a:buChar char="•"/>
                <a:defRPr kumimoji="0" lang="fr-FR" sz="2667">
                  <a:solidFill>
                    <a:schemeClr val="tx1"/>
                  </a:solidFill>
                  <a:latin typeface="+mn-lt"/>
                  <a:ea typeface="+mn-ea"/>
                  <a:cs typeface="+mn-cs"/>
                </a:defRPr>
              </a:lvl8pPr>
              <a:lvl9pPr marL="5181470" indent="-304792" algn="l" rtl="0" eaLnBrk="1" latinLnBrk="0" hangingPunct="1">
                <a:spcBef>
                  <a:spcPct val="20000"/>
                </a:spcBef>
                <a:buChar char="•"/>
                <a:defRPr kumimoji="0" lang="fr-FR" sz="2667">
                  <a:solidFill>
                    <a:schemeClr val="tx1"/>
                  </a:solidFill>
                  <a:latin typeface="+mn-lt"/>
                  <a:ea typeface="+mn-ea"/>
                  <a:cs typeface="+mn-cs"/>
                </a:defRPr>
              </a:lvl9pPr>
              <a:extLst/>
            </a:lstStyle>
            <a:p>
              <a:r>
                <a:rPr lang="fr-FR" sz="1600" kern="0"/>
                <a:t>Votre partenaire pour valoriser votre Relation Client</a:t>
              </a:r>
            </a:p>
          </p:txBody>
        </p:sp>
      </p:grpSp>
    </p:spTree>
    <p:extLst>
      <p:ext uri="{BB962C8B-B14F-4D97-AF65-F5344CB8AC3E}">
        <p14:creationId xmlns:p14="http://schemas.microsoft.com/office/powerpoint/2010/main" val="3397371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A1D3560-314F-1BE8-8139-B90691967C3A}"/>
              </a:ext>
            </a:extLst>
          </p:cNvPr>
          <p:cNvSpPr>
            <a:spLocks noGrp="1"/>
          </p:cNvSpPr>
          <p:nvPr>
            <p:ph type="body" sz="quarter" idx="13"/>
          </p:nvPr>
        </p:nvSpPr>
        <p:spPr/>
        <p:txBody>
          <a:bodyPr/>
          <a:lstStyle/>
          <a:p>
            <a:r>
              <a:rPr lang="fr-FR" dirty="0"/>
              <a:t>Diplômée Master MIAGE – 09/2010</a:t>
            </a:r>
          </a:p>
        </p:txBody>
      </p:sp>
      <p:sp>
        <p:nvSpPr>
          <p:cNvPr id="3" name="Espace réservé du contenu 2">
            <a:extLst>
              <a:ext uri="{FF2B5EF4-FFF2-40B4-BE49-F238E27FC236}">
                <a16:creationId xmlns:a16="http://schemas.microsoft.com/office/drawing/2014/main" id="{F7C2FED0-2F30-5262-1B8A-22F1249567F5}"/>
              </a:ext>
            </a:extLst>
          </p:cNvPr>
          <p:cNvSpPr>
            <a:spLocks noGrp="1"/>
          </p:cNvSpPr>
          <p:nvPr>
            <p:ph sz="quarter" idx="14"/>
          </p:nvPr>
        </p:nvSpPr>
        <p:spPr/>
        <p:txBody>
          <a:bodyPr/>
          <a:lstStyle/>
          <a:p>
            <a:r>
              <a:rPr lang="fr-FR" dirty="0"/>
              <a:t>M2 Alternance HARDIS Groupe</a:t>
            </a:r>
          </a:p>
          <a:p>
            <a:r>
              <a:rPr lang="fr-FR" dirty="0"/>
              <a:t>M1 Stage HARDIS Groupe</a:t>
            </a:r>
          </a:p>
          <a:p>
            <a:r>
              <a:rPr lang="fr-FR" dirty="0"/>
              <a:t>L3 Stage </a:t>
            </a:r>
          </a:p>
          <a:p>
            <a:pPr lvl="1"/>
            <a:r>
              <a:rPr lang="fr-FR" dirty="0"/>
              <a:t>Une société de Conseil </a:t>
            </a:r>
          </a:p>
          <a:p>
            <a:pPr marL="609585" lvl="1" indent="0">
              <a:buNone/>
            </a:pPr>
            <a:r>
              <a:rPr lang="fr-FR" dirty="0"/>
              <a:t>en formation</a:t>
            </a:r>
          </a:p>
          <a:p>
            <a:endParaRPr lang="fr-FR" dirty="0"/>
          </a:p>
          <a:p>
            <a:pPr lvl="1"/>
            <a:endParaRPr lang="fr-FR" dirty="0"/>
          </a:p>
          <a:p>
            <a:pPr lvl="1"/>
            <a:endParaRPr lang="fr-FR" dirty="0"/>
          </a:p>
        </p:txBody>
      </p:sp>
      <p:pic>
        <p:nvPicPr>
          <p:cNvPr id="5" name="Image 4">
            <a:extLst>
              <a:ext uri="{FF2B5EF4-FFF2-40B4-BE49-F238E27FC236}">
                <a16:creationId xmlns:a16="http://schemas.microsoft.com/office/drawing/2014/main" id="{8E251BBF-5A94-1CFF-A4B3-520EE2069FB4}"/>
              </a:ext>
            </a:extLst>
          </p:cNvPr>
          <p:cNvPicPr>
            <a:picLocks noChangeAspect="1"/>
          </p:cNvPicPr>
          <p:nvPr/>
        </p:nvPicPr>
        <p:blipFill>
          <a:blip r:embed="rId2"/>
          <a:stretch>
            <a:fillRect/>
          </a:stretch>
        </p:blipFill>
        <p:spPr>
          <a:xfrm>
            <a:off x="8924925" y="917574"/>
            <a:ext cx="3267075" cy="4791075"/>
          </a:xfrm>
          <a:prstGeom prst="rect">
            <a:avLst/>
          </a:prstGeom>
        </p:spPr>
      </p:pic>
      <p:pic>
        <p:nvPicPr>
          <p:cNvPr id="11" name="Image 10">
            <a:extLst>
              <a:ext uri="{FF2B5EF4-FFF2-40B4-BE49-F238E27FC236}">
                <a16:creationId xmlns:a16="http://schemas.microsoft.com/office/drawing/2014/main" id="{951FA96B-370E-02BE-2D8A-B397F64A442F}"/>
              </a:ext>
            </a:extLst>
          </p:cNvPr>
          <p:cNvPicPr>
            <a:picLocks noChangeAspect="1"/>
          </p:cNvPicPr>
          <p:nvPr/>
        </p:nvPicPr>
        <p:blipFill>
          <a:blip r:embed="rId3"/>
          <a:stretch>
            <a:fillRect/>
          </a:stretch>
        </p:blipFill>
        <p:spPr>
          <a:xfrm>
            <a:off x="5938837" y="1651794"/>
            <a:ext cx="3705225" cy="3695700"/>
          </a:xfrm>
          <a:prstGeom prst="rect">
            <a:avLst/>
          </a:prstGeom>
        </p:spPr>
      </p:pic>
      <p:pic>
        <p:nvPicPr>
          <p:cNvPr id="9" name="Image 8">
            <a:extLst>
              <a:ext uri="{FF2B5EF4-FFF2-40B4-BE49-F238E27FC236}">
                <a16:creationId xmlns:a16="http://schemas.microsoft.com/office/drawing/2014/main" id="{462CD032-2200-065B-0519-7FB9EAADF8FC}"/>
              </a:ext>
            </a:extLst>
          </p:cNvPr>
          <p:cNvPicPr>
            <a:picLocks noChangeAspect="1"/>
          </p:cNvPicPr>
          <p:nvPr/>
        </p:nvPicPr>
        <p:blipFill>
          <a:blip r:embed="rId4"/>
          <a:stretch>
            <a:fillRect/>
          </a:stretch>
        </p:blipFill>
        <p:spPr>
          <a:xfrm>
            <a:off x="4299233" y="3148012"/>
            <a:ext cx="2619375" cy="2419350"/>
          </a:xfrm>
          <a:prstGeom prst="rect">
            <a:avLst/>
          </a:prstGeom>
        </p:spPr>
      </p:pic>
      <p:pic>
        <p:nvPicPr>
          <p:cNvPr id="7" name="Image 6">
            <a:extLst>
              <a:ext uri="{FF2B5EF4-FFF2-40B4-BE49-F238E27FC236}">
                <a16:creationId xmlns:a16="http://schemas.microsoft.com/office/drawing/2014/main" id="{0AED7113-7759-566E-CCB1-FA19CA682597}"/>
              </a:ext>
            </a:extLst>
          </p:cNvPr>
          <p:cNvPicPr>
            <a:picLocks noChangeAspect="1"/>
          </p:cNvPicPr>
          <p:nvPr/>
        </p:nvPicPr>
        <p:blipFill>
          <a:blip r:embed="rId5"/>
          <a:stretch>
            <a:fillRect/>
          </a:stretch>
        </p:blipFill>
        <p:spPr>
          <a:xfrm>
            <a:off x="2547938" y="5059363"/>
            <a:ext cx="2990850" cy="1000125"/>
          </a:xfrm>
          <a:prstGeom prst="rect">
            <a:avLst/>
          </a:prstGeom>
        </p:spPr>
      </p:pic>
    </p:spTree>
    <p:extLst>
      <p:ext uri="{BB962C8B-B14F-4D97-AF65-F5344CB8AC3E}">
        <p14:creationId xmlns:p14="http://schemas.microsoft.com/office/powerpoint/2010/main" val="1637570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22214BE6-972E-6ABE-A086-F01078CBFB43}"/>
              </a:ext>
            </a:extLst>
          </p:cNvPr>
          <p:cNvSpPr>
            <a:spLocks noGrp="1"/>
          </p:cNvSpPr>
          <p:nvPr>
            <p:ph type="body" sz="quarter" idx="13"/>
          </p:nvPr>
        </p:nvSpPr>
        <p:spPr/>
        <p:txBody>
          <a:bodyPr/>
          <a:lstStyle/>
          <a:p>
            <a:r>
              <a:rPr lang="fr-FR" dirty="0"/>
              <a:t>ALTRAN (3 ans)</a:t>
            </a:r>
          </a:p>
        </p:txBody>
      </p:sp>
      <p:sp>
        <p:nvSpPr>
          <p:cNvPr id="8" name="Espace réservé du contenu 7">
            <a:extLst>
              <a:ext uri="{FF2B5EF4-FFF2-40B4-BE49-F238E27FC236}">
                <a16:creationId xmlns:a16="http://schemas.microsoft.com/office/drawing/2014/main" id="{54F64CAF-D958-ACC9-3770-BE2F629A281E}"/>
              </a:ext>
            </a:extLst>
          </p:cNvPr>
          <p:cNvSpPr>
            <a:spLocks noGrp="1"/>
          </p:cNvSpPr>
          <p:nvPr>
            <p:ph sz="quarter" idx="14"/>
          </p:nvPr>
        </p:nvSpPr>
        <p:spPr>
          <a:xfrm>
            <a:off x="0" y="828625"/>
            <a:ext cx="9519385" cy="1404436"/>
          </a:xfrm>
        </p:spPr>
        <p:txBody>
          <a:bodyPr/>
          <a:lstStyle/>
          <a:p>
            <a:pPr marL="0" indent="0">
              <a:buNone/>
            </a:pPr>
            <a:endParaRPr lang="fr-FR" dirty="0"/>
          </a:p>
          <a:p>
            <a:pPr lvl="1"/>
            <a:r>
              <a:rPr lang="fr-FR" dirty="0"/>
              <a:t>Développeur Frontend – prestataire Hewlett-Packard</a:t>
            </a:r>
          </a:p>
          <a:p>
            <a:pPr lvl="2"/>
            <a:r>
              <a:rPr lang="fr-FR" dirty="0"/>
              <a:t>Framework open source</a:t>
            </a:r>
          </a:p>
        </p:txBody>
      </p:sp>
      <p:pic>
        <p:nvPicPr>
          <p:cNvPr id="3" name="Image 2">
            <a:extLst>
              <a:ext uri="{FF2B5EF4-FFF2-40B4-BE49-F238E27FC236}">
                <a16:creationId xmlns:a16="http://schemas.microsoft.com/office/drawing/2014/main" id="{1CAF894E-9D0E-E63D-78D4-CB4D653BE7CB}"/>
              </a:ext>
            </a:extLst>
          </p:cNvPr>
          <p:cNvPicPr>
            <a:picLocks noChangeAspect="1"/>
          </p:cNvPicPr>
          <p:nvPr/>
        </p:nvPicPr>
        <p:blipFill>
          <a:blip r:embed="rId2"/>
          <a:stretch>
            <a:fillRect/>
          </a:stretch>
        </p:blipFill>
        <p:spPr>
          <a:xfrm>
            <a:off x="5533320" y="2418932"/>
            <a:ext cx="6658680" cy="4198971"/>
          </a:xfrm>
          <a:prstGeom prst="rect">
            <a:avLst/>
          </a:prstGeom>
        </p:spPr>
      </p:pic>
      <p:pic>
        <p:nvPicPr>
          <p:cNvPr id="5" name="Image 4">
            <a:extLst>
              <a:ext uri="{FF2B5EF4-FFF2-40B4-BE49-F238E27FC236}">
                <a16:creationId xmlns:a16="http://schemas.microsoft.com/office/drawing/2014/main" id="{E0AD6AB9-5D85-EE19-726B-03FDF6650DDD}"/>
              </a:ext>
            </a:extLst>
          </p:cNvPr>
          <p:cNvPicPr>
            <a:picLocks noChangeAspect="1"/>
          </p:cNvPicPr>
          <p:nvPr/>
        </p:nvPicPr>
        <p:blipFill>
          <a:blip r:embed="rId3"/>
          <a:stretch>
            <a:fillRect/>
          </a:stretch>
        </p:blipFill>
        <p:spPr>
          <a:xfrm>
            <a:off x="0" y="2489033"/>
            <a:ext cx="4791075" cy="4286250"/>
          </a:xfrm>
          <a:prstGeom prst="rect">
            <a:avLst/>
          </a:prstGeom>
        </p:spPr>
      </p:pic>
      <p:pic>
        <p:nvPicPr>
          <p:cNvPr id="6" name="Image 5">
            <a:extLst>
              <a:ext uri="{FF2B5EF4-FFF2-40B4-BE49-F238E27FC236}">
                <a16:creationId xmlns:a16="http://schemas.microsoft.com/office/drawing/2014/main" id="{5E9DB3DE-73A4-7912-A83F-7576149DA1B1}"/>
              </a:ext>
            </a:extLst>
          </p:cNvPr>
          <p:cNvPicPr>
            <a:picLocks noChangeAspect="1"/>
          </p:cNvPicPr>
          <p:nvPr/>
        </p:nvPicPr>
        <p:blipFill>
          <a:blip r:embed="rId4"/>
          <a:stretch>
            <a:fillRect/>
          </a:stretch>
        </p:blipFill>
        <p:spPr>
          <a:xfrm>
            <a:off x="3595938" y="3193466"/>
            <a:ext cx="4177635" cy="2862948"/>
          </a:xfrm>
          <a:prstGeom prst="rect">
            <a:avLst/>
          </a:prstGeom>
        </p:spPr>
      </p:pic>
    </p:spTree>
    <p:extLst>
      <p:ext uri="{BB962C8B-B14F-4D97-AF65-F5344CB8AC3E}">
        <p14:creationId xmlns:p14="http://schemas.microsoft.com/office/powerpoint/2010/main" val="34676831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22214BE6-972E-6ABE-A086-F01078CBFB43}"/>
              </a:ext>
            </a:extLst>
          </p:cNvPr>
          <p:cNvSpPr>
            <a:spLocks noGrp="1"/>
          </p:cNvSpPr>
          <p:nvPr>
            <p:ph type="body" sz="quarter" idx="13"/>
          </p:nvPr>
        </p:nvSpPr>
        <p:spPr/>
        <p:txBody>
          <a:bodyPr/>
          <a:lstStyle/>
          <a:p>
            <a:r>
              <a:rPr lang="fr-FR" dirty="0"/>
              <a:t>Eloquant (4 ans) – Dev’</a:t>
            </a:r>
          </a:p>
        </p:txBody>
      </p:sp>
      <p:sp>
        <p:nvSpPr>
          <p:cNvPr id="8" name="Espace réservé du contenu 7">
            <a:extLst>
              <a:ext uri="{FF2B5EF4-FFF2-40B4-BE49-F238E27FC236}">
                <a16:creationId xmlns:a16="http://schemas.microsoft.com/office/drawing/2014/main" id="{54F64CAF-D958-ACC9-3770-BE2F629A281E}"/>
              </a:ext>
            </a:extLst>
          </p:cNvPr>
          <p:cNvSpPr>
            <a:spLocks noGrp="1"/>
          </p:cNvSpPr>
          <p:nvPr>
            <p:ph sz="quarter" idx="14"/>
          </p:nvPr>
        </p:nvSpPr>
        <p:spPr/>
        <p:txBody>
          <a:bodyPr/>
          <a:lstStyle/>
          <a:p>
            <a:pPr lvl="1"/>
            <a:r>
              <a:rPr lang="fr-FR" dirty="0"/>
              <a:t>Lead Frontend – (4ans) </a:t>
            </a:r>
          </a:p>
          <a:p>
            <a:pPr lvl="1"/>
            <a:endParaRPr lang="fr-FR" dirty="0"/>
          </a:p>
          <a:p>
            <a:pPr lvl="1"/>
            <a:r>
              <a:rPr lang="fr-FR" dirty="0"/>
              <a:t>AngularJS, Java JEE, Spring, </a:t>
            </a:r>
            <a:r>
              <a:rPr lang="fr-FR" dirty="0" err="1"/>
              <a:t>Angular</a:t>
            </a:r>
            <a:r>
              <a:rPr lang="fr-FR" dirty="0"/>
              <a:t>, IHM</a:t>
            </a:r>
          </a:p>
          <a:p>
            <a:pPr lvl="1"/>
            <a:endParaRPr lang="fr-FR" dirty="0"/>
          </a:p>
          <a:p>
            <a:pPr marL="609585" lvl="1" indent="0">
              <a:buNone/>
            </a:pPr>
            <a:endParaRPr lang="fr-FR" dirty="0"/>
          </a:p>
        </p:txBody>
      </p:sp>
      <p:pic>
        <p:nvPicPr>
          <p:cNvPr id="12" name="Image 11">
            <a:extLst>
              <a:ext uri="{FF2B5EF4-FFF2-40B4-BE49-F238E27FC236}">
                <a16:creationId xmlns:a16="http://schemas.microsoft.com/office/drawing/2014/main" id="{47C8179D-4869-84E5-F1F2-262DC1D29CF1}"/>
              </a:ext>
            </a:extLst>
          </p:cNvPr>
          <p:cNvPicPr>
            <a:picLocks noChangeAspect="1"/>
          </p:cNvPicPr>
          <p:nvPr/>
        </p:nvPicPr>
        <p:blipFill>
          <a:blip r:embed="rId2"/>
          <a:stretch>
            <a:fillRect/>
          </a:stretch>
        </p:blipFill>
        <p:spPr>
          <a:xfrm>
            <a:off x="2739993" y="2610563"/>
            <a:ext cx="6384758" cy="4006806"/>
          </a:xfrm>
          <a:prstGeom prst="rect">
            <a:avLst/>
          </a:prstGeom>
        </p:spPr>
      </p:pic>
    </p:spTree>
    <p:extLst>
      <p:ext uri="{BB962C8B-B14F-4D97-AF65-F5344CB8AC3E}">
        <p14:creationId xmlns:p14="http://schemas.microsoft.com/office/powerpoint/2010/main" val="394095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22214BE6-972E-6ABE-A086-F01078CBFB43}"/>
              </a:ext>
            </a:extLst>
          </p:cNvPr>
          <p:cNvSpPr>
            <a:spLocks noGrp="1"/>
          </p:cNvSpPr>
          <p:nvPr>
            <p:ph type="body" sz="quarter" idx="13"/>
          </p:nvPr>
        </p:nvSpPr>
        <p:spPr>
          <a:xfrm>
            <a:off x="698500" y="355600"/>
            <a:ext cx="10795000" cy="935038"/>
          </a:xfrm>
        </p:spPr>
        <p:txBody>
          <a:bodyPr/>
          <a:lstStyle/>
          <a:p>
            <a:r>
              <a:rPr lang="fr-FR" dirty="0"/>
              <a:t>Eloquant (4 ans) – Cheffe de projet depuis 01/01/2016</a:t>
            </a:r>
          </a:p>
        </p:txBody>
      </p:sp>
      <p:sp>
        <p:nvSpPr>
          <p:cNvPr id="8" name="Espace réservé du contenu 7">
            <a:extLst>
              <a:ext uri="{FF2B5EF4-FFF2-40B4-BE49-F238E27FC236}">
                <a16:creationId xmlns:a16="http://schemas.microsoft.com/office/drawing/2014/main" id="{54F64CAF-D958-ACC9-3770-BE2F629A281E}"/>
              </a:ext>
            </a:extLst>
          </p:cNvPr>
          <p:cNvSpPr>
            <a:spLocks noGrp="1"/>
          </p:cNvSpPr>
          <p:nvPr>
            <p:ph sz="quarter" idx="14"/>
          </p:nvPr>
        </p:nvSpPr>
        <p:spPr/>
        <p:txBody>
          <a:bodyPr/>
          <a:lstStyle/>
          <a:p>
            <a:pPr lvl="1"/>
            <a:endParaRPr lang="fr-FR" dirty="0"/>
          </a:p>
          <a:p>
            <a:pPr lvl="1"/>
            <a:endParaRPr lang="fr-FR" dirty="0"/>
          </a:p>
          <a:p>
            <a:pPr marL="1219170" lvl="2" indent="0">
              <a:buNone/>
            </a:pPr>
            <a:endParaRPr lang="fr-FR" dirty="0"/>
          </a:p>
          <a:p>
            <a:pPr lvl="1"/>
            <a:endParaRPr lang="fr-FR" dirty="0"/>
          </a:p>
          <a:p>
            <a:pPr lvl="1"/>
            <a:endParaRPr lang="fr-FR" dirty="0"/>
          </a:p>
          <a:p>
            <a:pPr lvl="1"/>
            <a:endParaRPr lang="fr-FR" dirty="0"/>
          </a:p>
          <a:p>
            <a:pPr lvl="1"/>
            <a:endParaRPr lang="fr-FR" dirty="0"/>
          </a:p>
          <a:p>
            <a:pPr lvl="1"/>
            <a:endParaRPr lang="fr-FR" dirty="0"/>
          </a:p>
          <a:p>
            <a:pPr marL="1219170" lvl="2" indent="0">
              <a:buNone/>
            </a:pPr>
            <a:endParaRPr lang="fr-FR" dirty="0"/>
          </a:p>
        </p:txBody>
      </p:sp>
      <p:pic>
        <p:nvPicPr>
          <p:cNvPr id="14" name="Image 13">
            <a:extLst>
              <a:ext uri="{FF2B5EF4-FFF2-40B4-BE49-F238E27FC236}">
                <a16:creationId xmlns:a16="http://schemas.microsoft.com/office/drawing/2014/main" id="{5854EF08-4DB3-E186-B5B6-DC5FC4D02EAE}"/>
              </a:ext>
            </a:extLst>
          </p:cNvPr>
          <p:cNvPicPr>
            <a:picLocks noChangeAspect="1"/>
          </p:cNvPicPr>
          <p:nvPr/>
        </p:nvPicPr>
        <p:blipFill>
          <a:blip r:embed="rId2"/>
          <a:stretch>
            <a:fillRect/>
          </a:stretch>
        </p:blipFill>
        <p:spPr>
          <a:xfrm>
            <a:off x="0" y="1382386"/>
            <a:ext cx="5648325" cy="1857375"/>
          </a:xfrm>
          <a:prstGeom prst="rect">
            <a:avLst/>
          </a:prstGeom>
        </p:spPr>
      </p:pic>
      <p:pic>
        <p:nvPicPr>
          <p:cNvPr id="3" name="Image 2">
            <a:extLst>
              <a:ext uri="{FF2B5EF4-FFF2-40B4-BE49-F238E27FC236}">
                <a16:creationId xmlns:a16="http://schemas.microsoft.com/office/drawing/2014/main" id="{D994C519-BFE5-E986-8A2E-C94A27FEAA70}"/>
              </a:ext>
            </a:extLst>
          </p:cNvPr>
          <p:cNvPicPr>
            <a:picLocks noChangeAspect="1"/>
          </p:cNvPicPr>
          <p:nvPr/>
        </p:nvPicPr>
        <p:blipFill>
          <a:blip r:embed="rId3"/>
          <a:stretch>
            <a:fillRect/>
          </a:stretch>
        </p:blipFill>
        <p:spPr>
          <a:xfrm>
            <a:off x="2737401" y="1998990"/>
            <a:ext cx="3009900" cy="3238500"/>
          </a:xfrm>
          <a:prstGeom prst="rect">
            <a:avLst/>
          </a:prstGeom>
        </p:spPr>
      </p:pic>
      <p:pic>
        <p:nvPicPr>
          <p:cNvPr id="5" name="Image 4">
            <a:extLst>
              <a:ext uri="{FF2B5EF4-FFF2-40B4-BE49-F238E27FC236}">
                <a16:creationId xmlns:a16="http://schemas.microsoft.com/office/drawing/2014/main" id="{D754ED80-66B6-4758-8EB9-A96934278180}"/>
              </a:ext>
            </a:extLst>
          </p:cNvPr>
          <p:cNvPicPr>
            <a:picLocks noChangeAspect="1"/>
          </p:cNvPicPr>
          <p:nvPr/>
        </p:nvPicPr>
        <p:blipFill>
          <a:blip r:embed="rId4"/>
          <a:stretch>
            <a:fillRect/>
          </a:stretch>
        </p:blipFill>
        <p:spPr>
          <a:xfrm>
            <a:off x="4794400" y="2343150"/>
            <a:ext cx="4981575" cy="4514850"/>
          </a:xfrm>
          <a:prstGeom prst="rect">
            <a:avLst/>
          </a:prstGeom>
        </p:spPr>
      </p:pic>
      <p:pic>
        <p:nvPicPr>
          <p:cNvPr id="9" name="Image 8">
            <a:extLst>
              <a:ext uri="{FF2B5EF4-FFF2-40B4-BE49-F238E27FC236}">
                <a16:creationId xmlns:a16="http://schemas.microsoft.com/office/drawing/2014/main" id="{02BE75A1-F7AF-A9EB-844B-AEB73348841C}"/>
              </a:ext>
            </a:extLst>
          </p:cNvPr>
          <p:cNvPicPr>
            <a:picLocks noChangeAspect="1"/>
          </p:cNvPicPr>
          <p:nvPr/>
        </p:nvPicPr>
        <p:blipFill>
          <a:blip r:embed="rId5"/>
          <a:stretch>
            <a:fillRect/>
          </a:stretch>
        </p:blipFill>
        <p:spPr>
          <a:xfrm>
            <a:off x="9020175" y="2695575"/>
            <a:ext cx="3171825" cy="4162425"/>
          </a:xfrm>
          <a:prstGeom prst="rect">
            <a:avLst/>
          </a:prstGeom>
        </p:spPr>
      </p:pic>
    </p:spTree>
    <p:extLst>
      <p:ext uri="{BB962C8B-B14F-4D97-AF65-F5344CB8AC3E}">
        <p14:creationId xmlns:p14="http://schemas.microsoft.com/office/powerpoint/2010/main" val="1974985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BE2819-283E-15EF-B7C9-1126A7F15AA7}"/>
              </a:ext>
            </a:extLst>
          </p:cNvPr>
          <p:cNvSpPr>
            <a:spLocks noGrp="1"/>
          </p:cNvSpPr>
          <p:nvPr>
            <p:ph type="body" sz="quarter" idx="10"/>
          </p:nvPr>
        </p:nvSpPr>
        <p:spPr/>
        <p:txBody>
          <a:bodyPr>
            <a:normAutofit/>
          </a:bodyPr>
          <a:lstStyle/>
          <a:p>
            <a:r>
              <a:rPr lang="fr-FR"/>
              <a:t>Qui sommes-nous?</a:t>
            </a:r>
          </a:p>
        </p:txBody>
      </p:sp>
      <p:sp>
        <p:nvSpPr>
          <p:cNvPr id="3" name="Espace réservé du texte 2">
            <a:extLst>
              <a:ext uri="{FF2B5EF4-FFF2-40B4-BE49-F238E27FC236}">
                <a16:creationId xmlns:a16="http://schemas.microsoft.com/office/drawing/2014/main" id="{141B7E43-59EA-7149-EDC8-5C72D4E0C25A}"/>
              </a:ext>
            </a:extLst>
          </p:cNvPr>
          <p:cNvSpPr>
            <a:spLocks noGrp="1"/>
          </p:cNvSpPr>
          <p:nvPr>
            <p:ph type="body" sz="quarter" idx="11"/>
          </p:nvPr>
        </p:nvSpPr>
        <p:spPr/>
        <p:txBody>
          <a:bodyPr>
            <a:normAutofit/>
          </a:bodyPr>
          <a:lstStyle/>
          <a:p>
            <a:r>
              <a:rPr lang="fr-FR" dirty="0"/>
              <a:t>Eloquant en quelques chiffres</a:t>
            </a:r>
          </a:p>
          <a:p>
            <a:endParaRPr lang="fr-FR" dirty="0"/>
          </a:p>
        </p:txBody>
      </p:sp>
    </p:spTree>
    <p:extLst>
      <p:ext uri="{BB962C8B-B14F-4D97-AF65-F5344CB8AC3E}">
        <p14:creationId xmlns:p14="http://schemas.microsoft.com/office/powerpoint/2010/main" val="803315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que 2" descr="Bouclier coche avec un remplissage uni">
            <a:extLst>
              <a:ext uri="{FF2B5EF4-FFF2-40B4-BE49-F238E27FC236}">
                <a16:creationId xmlns:a16="http://schemas.microsoft.com/office/drawing/2014/main" id="{9B248371-3225-1353-1674-6999328ADC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2007" y="5003394"/>
            <a:ext cx="730971" cy="730971"/>
          </a:xfrm>
          <a:prstGeom prst="rect">
            <a:avLst/>
          </a:prstGeom>
        </p:spPr>
      </p:pic>
      <p:grpSp>
        <p:nvGrpSpPr>
          <p:cNvPr id="20" name="Groupe 19">
            <a:extLst>
              <a:ext uri="{FF2B5EF4-FFF2-40B4-BE49-F238E27FC236}">
                <a16:creationId xmlns:a16="http://schemas.microsoft.com/office/drawing/2014/main" id="{5A923A9B-E642-51D4-4D25-155D12A9FA26}"/>
              </a:ext>
            </a:extLst>
          </p:cNvPr>
          <p:cNvGrpSpPr/>
          <p:nvPr/>
        </p:nvGrpSpPr>
        <p:grpSpPr>
          <a:xfrm>
            <a:off x="5083349" y="3613223"/>
            <a:ext cx="2435950" cy="914400"/>
            <a:chOff x="5083349" y="3559955"/>
            <a:chExt cx="2435950" cy="914400"/>
          </a:xfrm>
        </p:grpSpPr>
        <p:pic>
          <p:nvPicPr>
            <p:cNvPr id="14" name="Image 13">
              <a:extLst>
                <a:ext uri="{FF2B5EF4-FFF2-40B4-BE49-F238E27FC236}">
                  <a16:creationId xmlns:a16="http://schemas.microsoft.com/office/drawing/2014/main" id="{B2D39B34-BDCF-9556-1F96-AF584847C4EB}"/>
                </a:ext>
              </a:extLst>
            </p:cNvPr>
            <p:cNvPicPr>
              <a:picLocks noChangeAspect="1"/>
            </p:cNvPicPr>
            <p:nvPr/>
          </p:nvPicPr>
          <p:blipFill>
            <a:blip r:embed="rId5"/>
            <a:stretch>
              <a:fillRect/>
            </a:stretch>
          </p:blipFill>
          <p:spPr>
            <a:xfrm>
              <a:off x="6027393" y="3857202"/>
              <a:ext cx="1491906" cy="461665"/>
            </a:xfrm>
            <a:prstGeom prst="rect">
              <a:avLst/>
            </a:prstGeom>
          </p:spPr>
        </p:pic>
        <p:pic>
          <p:nvPicPr>
            <p:cNvPr id="27" name="Graphique 26" descr="Étoile d'évaluation avec un remplissage uni">
              <a:extLst>
                <a:ext uri="{FF2B5EF4-FFF2-40B4-BE49-F238E27FC236}">
                  <a16:creationId xmlns:a16="http://schemas.microsoft.com/office/drawing/2014/main" id="{2A55FD03-ED6C-B169-D588-B0E2807FE6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83349" y="3559955"/>
              <a:ext cx="914400" cy="914400"/>
            </a:xfrm>
            <a:prstGeom prst="rect">
              <a:avLst/>
            </a:prstGeom>
          </p:spPr>
        </p:pic>
      </p:grpSp>
      <p:grpSp>
        <p:nvGrpSpPr>
          <p:cNvPr id="18" name="Groupe 17">
            <a:extLst>
              <a:ext uri="{FF2B5EF4-FFF2-40B4-BE49-F238E27FC236}">
                <a16:creationId xmlns:a16="http://schemas.microsoft.com/office/drawing/2014/main" id="{D389DA95-1102-1F18-1166-5471331B5494}"/>
              </a:ext>
            </a:extLst>
          </p:cNvPr>
          <p:cNvGrpSpPr/>
          <p:nvPr/>
        </p:nvGrpSpPr>
        <p:grpSpPr>
          <a:xfrm>
            <a:off x="5007149" y="2153767"/>
            <a:ext cx="2483551" cy="914400"/>
            <a:chOff x="5007149" y="2218419"/>
            <a:chExt cx="2483551" cy="914400"/>
          </a:xfrm>
        </p:grpSpPr>
        <p:pic>
          <p:nvPicPr>
            <p:cNvPr id="9" name="Image 8">
              <a:extLst>
                <a:ext uri="{FF2B5EF4-FFF2-40B4-BE49-F238E27FC236}">
                  <a16:creationId xmlns:a16="http://schemas.microsoft.com/office/drawing/2014/main" id="{CFA1D30F-A4B1-D713-F777-C9EF55177370}"/>
                </a:ext>
              </a:extLst>
            </p:cNvPr>
            <p:cNvPicPr>
              <a:picLocks noChangeAspect="1"/>
            </p:cNvPicPr>
            <p:nvPr/>
          </p:nvPicPr>
          <p:blipFill>
            <a:blip r:embed="rId8"/>
            <a:stretch>
              <a:fillRect/>
            </a:stretch>
          </p:blipFill>
          <p:spPr>
            <a:xfrm>
              <a:off x="5989608" y="2468286"/>
              <a:ext cx="1501092" cy="463048"/>
            </a:xfrm>
            <a:prstGeom prst="rect">
              <a:avLst/>
            </a:prstGeom>
          </p:spPr>
        </p:pic>
        <p:pic>
          <p:nvPicPr>
            <p:cNvPr id="26" name="Graphique 25" descr="Chat avec un remplissage uni">
              <a:extLst>
                <a:ext uri="{FF2B5EF4-FFF2-40B4-BE49-F238E27FC236}">
                  <a16:creationId xmlns:a16="http://schemas.microsoft.com/office/drawing/2014/main" id="{F0BAB776-533E-A425-4523-550EB8564D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07149" y="2218419"/>
              <a:ext cx="914400" cy="914400"/>
            </a:xfrm>
            <a:prstGeom prst="rect">
              <a:avLst/>
            </a:prstGeom>
          </p:spPr>
        </p:pic>
      </p:grpSp>
      <p:sp>
        <p:nvSpPr>
          <p:cNvPr id="86" name="ZoneTexte 85">
            <a:extLst>
              <a:ext uri="{FF2B5EF4-FFF2-40B4-BE49-F238E27FC236}">
                <a16:creationId xmlns:a16="http://schemas.microsoft.com/office/drawing/2014/main" id="{4560FCF5-2EEE-3595-73B0-7D373C122464}"/>
              </a:ext>
            </a:extLst>
          </p:cNvPr>
          <p:cNvSpPr txBox="1"/>
          <p:nvPr/>
        </p:nvSpPr>
        <p:spPr>
          <a:xfrm>
            <a:off x="952488" y="4334106"/>
            <a:ext cx="2882536" cy="461665"/>
          </a:xfrm>
          <a:prstGeom prst="rect">
            <a:avLst/>
          </a:prstGeom>
          <a:noFill/>
        </p:spPr>
        <p:txBody>
          <a:bodyPr wrap="square">
            <a:spAutoFit/>
          </a:bodyPr>
          <a:lstStyle/>
          <a:p>
            <a:pPr marL="0" indent="0" algn="ctr"/>
            <a:r>
              <a:rPr lang="fr-FR" sz="2400" dirty="0">
                <a:solidFill>
                  <a:srgbClr val="E2007A"/>
                </a:solidFill>
                <a:latin typeface="Poppins SemiBold" panose="00000700000000000000" pitchFamily="2" charset="0"/>
                <a:cs typeface="Poppins SemiBold" panose="00000700000000000000" pitchFamily="2" charset="0"/>
              </a:rPr>
              <a:t>3 </a:t>
            </a:r>
            <a:r>
              <a:rPr lang="fr-FR" sz="1600" dirty="0">
                <a:solidFill>
                  <a:srgbClr val="E2007A"/>
                </a:solidFill>
                <a:latin typeface="Poppins SemiBold" panose="00000700000000000000" pitchFamily="2" charset="0"/>
                <a:cs typeface="Poppins SemiBold" panose="00000700000000000000" pitchFamily="2" charset="0"/>
              </a:rPr>
              <a:t>sites </a:t>
            </a:r>
            <a:r>
              <a:rPr lang="fr-FR" sz="1400" dirty="0">
                <a:latin typeface="Poppins" panose="00000500000000000000" pitchFamily="2" charset="0"/>
                <a:cs typeface="Poppins" panose="00000500000000000000" pitchFamily="2" charset="0"/>
              </a:rPr>
              <a:t>en Europe</a:t>
            </a:r>
            <a:endParaRPr lang="fr-FR" sz="1000" dirty="0">
              <a:latin typeface="Poppins" panose="00000500000000000000" pitchFamily="2" charset="0"/>
              <a:cs typeface="Poppins" panose="00000500000000000000" pitchFamily="2" charset="0"/>
            </a:endParaRPr>
          </a:p>
        </p:txBody>
      </p:sp>
      <p:sp>
        <p:nvSpPr>
          <p:cNvPr id="90" name="ZoneTexte 89">
            <a:extLst>
              <a:ext uri="{FF2B5EF4-FFF2-40B4-BE49-F238E27FC236}">
                <a16:creationId xmlns:a16="http://schemas.microsoft.com/office/drawing/2014/main" id="{779F571E-7897-C6EC-AF21-651D84983EA3}"/>
              </a:ext>
            </a:extLst>
          </p:cNvPr>
          <p:cNvSpPr txBox="1"/>
          <p:nvPr/>
        </p:nvSpPr>
        <p:spPr>
          <a:xfrm>
            <a:off x="4676224" y="4334106"/>
            <a:ext cx="288253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a:ln>
                  <a:noFill/>
                </a:ln>
                <a:solidFill>
                  <a:srgbClr val="141C58"/>
                </a:solidFill>
                <a:effectLst/>
                <a:uLnTx/>
                <a:uFillTx/>
                <a:latin typeface="Poppins SemiBold" panose="00000700000000000000" pitchFamily="2" charset="0"/>
                <a:ea typeface="+mn-ea"/>
                <a:cs typeface="Poppins SemiBold" panose="00000700000000000000" pitchFamily="2" charset="0"/>
              </a:rPr>
              <a:t>150 </a:t>
            </a:r>
            <a:r>
              <a:rPr kumimoji="0" lang="fr-FR" sz="1600" b="0" i="0" u="none" strike="noStrike" kern="1200" cap="none" spc="0" normalizeH="0" baseline="0" noProof="0">
                <a:ln>
                  <a:noFill/>
                </a:ln>
                <a:solidFill>
                  <a:srgbClr val="141C58"/>
                </a:solidFill>
                <a:effectLst/>
                <a:uLnTx/>
                <a:uFillTx/>
                <a:latin typeface="Poppins SemiBold" panose="00000700000000000000" pitchFamily="2" charset="0"/>
                <a:ea typeface="+mn-ea"/>
                <a:cs typeface="Poppins SemiBold" panose="00000700000000000000" pitchFamily="2" charset="0"/>
              </a:rPr>
              <a:t>millions </a:t>
            </a:r>
            <a:r>
              <a:rPr kumimoji="0" lang="fr-FR" sz="14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d’enquêtes</a:t>
            </a:r>
            <a:endParaRPr kumimoji="0" lang="fr-FR" sz="105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94" name="ZoneTexte 93">
            <a:extLst>
              <a:ext uri="{FF2B5EF4-FFF2-40B4-BE49-F238E27FC236}">
                <a16:creationId xmlns:a16="http://schemas.microsoft.com/office/drawing/2014/main" id="{8DEC8A29-4E9E-5D6B-CB00-D47208F07342}"/>
              </a:ext>
            </a:extLst>
          </p:cNvPr>
          <p:cNvSpPr txBox="1"/>
          <p:nvPr/>
        </p:nvSpPr>
        <p:spPr>
          <a:xfrm>
            <a:off x="8633977" y="4334106"/>
            <a:ext cx="2467576" cy="461665"/>
          </a:xfrm>
          <a:prstGeom prst="rect">
            <a:avLst/>
          </a:prstGeom>
          <a:noFill/>
        </p:spPr>
        <p:txBody>
          <a:bodyPr wrap="square">
            <a:spAutoFit/>
          </a:bodyPr>
          <a:lstStyle/>
          <a:p>
            <a:pPr marL="0" indent="0" algn="ctr"/>
            <a:r>
              <a:rPr lang="fr-FR" sz="2400">
                <a:solidFill>
                  <a:srgbClr val="3D5AFE"/>
                </a:solidFill>
                <a:latin typeface="Poppins SemiBold" panose="00000700000000000000" pitchFamily="2" charset="0"/>
                <a:cs typeface="Poppins SemiBold" panose="00000700000000000000" pitchFamily="2" charset="0"/>
              </a:rPr>
              <a:t>+40 </a:t>
            </a:r>
            <a:r>
              <a:rPr lang="fr-FR">
                <a:solidFill>
                  <a:srgbClr val="3D5AFE"/>
                </a:solidFill>
                <a:latin typeface="Poppins SemiBold" panose="00000700000000000000" pitchFamily="2" charset="0"/>
                <a:cs typeface="Poppins SemiBold" panose="00000700000000000000" pitchFamily="2" charset="0"/>
              </a:rPr>
              <a:t>pays</a:t>
            </a:r>
            <a:r>
              <a:rPr lang="fr-FR" sz="2400">
                <a:solidFill>
                  <a:srgbClr val="3D5AFE"/>
                </a:solidFill>
                <a:latin typeface="Poppins SemiBold" panose="00000700000000000000" pitchFamily="2" charset="0"/>
                <a:cs typeface="Poppins SemiBold" panose="00000700000000000000" pitchFamily="2" charset="0"/>
              </a:rPr>
              <a:t> </a:t>
            </a:r>
          </a:p>
        </p:txBody>
      </p:sp>
      <p:sp>
        <p:nvSpPr>
          <p:cNvPr id="95" name="ZoneTexte 94">
            <a:extLst>
              <a:ext uri="{FF2B5EF4-FFF2-40B4-BE49-F238E27FC236}">
                <a16:creationId xmlns:a16="http://schemas.microsoft.com/office/drawing/2014/main" id="{F927E261-A21D-B1F4-ECEA-5616A04E8F7B}"/>
              </a:ext>
            </a:extLst>
          </p:cNvPr>
          <p:cNvSpPr txBox="1"/>
          <p:nvPr/>
        </p:nvSpPr>
        <p:spPr>
          <a:xfrm>
            <a:off x="8633977" y="2850018"/>
            <a:ext cx="2467576" cy="461665"/>
          </a:xfrm>
          <a:prstGeom prst="rect">
            <a:avLst/>
          </a:prstGeom>
          <a:noFill/>
        </p:spPr>
        <p:txBody>
          <a:bodyPr wrap="square">
            <a:spAutoFit/>
          </a:bodyPr>
          <a:lstStyle/>
          <a:p>
            <a:pPr marL="0" indent="0" algn="ctr"/>
            <a:r>
              <a:rPr lang="fr-FR" sz="2400">
                <a:solidFill>
                  <a:srgbClr val="3D5AFE"/>
                </a:solidFill>
                <a:latin typeface="Poppins SemiBold" panose="00000700000000000000" pitchFamily="2" charset="0"/>
                <a:cs typeface="Poppins SemiBold" panose="00000700000000000000" pitchFamily="2" charset="0"/>
              </a:rPr>
              <a:t>320 </a:t>
            </a:r>
            <a:r>
              <a:rPr lang="fr-FR">
                <a:solidFill>
                  <a:srgbClr val="3D5AFE"/>
                </a:solidFill>
                <a:latin typeface="Poppins SemiBold" panose="00000700000000000000" pitchFamily="2" charset="0"/>
                <a:cs typeface="Poppins SemiBold" panose="00000700000000000000" pitchFamily="2" charset="0"/>
              </a:rPr>
              <a:t>clients </a:t>
            </a:r>
          </a:p>
        </p:txBody>
      </p:sp>
      <p:sp>
        <p:nvSpPr>
          <p:cNvPr id="96" name="ZoneTexte 95">
            <a:extLst>
              <a:ext uri="{FF2B5EF4-FFF2-40B4-BE49-F238E27FC236}">
                <a16:creationId xmlns:a16="http://schemas.microsoft.com/office/drawing/2014/main" id="{2920927F-DA4D-E9A8-31BD-13501D894491}"/>
              </a:ext>
            </a:extLst>
          </p:cNvPr>
          <p:cNvSpPr txBox="1"/>
          <p:nvPr/>
        </p:nvSpPr>
        <p:spPr>
          <a:xfrm>
            <a:off x="665826" y="2850018"/>
            <a:ext cx="3431616" cy="677108"/>
          </a:xfrm>
          <a:prstGeom prst="rect">
            <a:avLst/>
          </a:prstGeom>
          <a:noFill/>
        </p:spPr>
        <p:txBody>
          <a:bodyPr wrap="square">
            <a:spAutoFit/>
          </a:bodyPr>
          <a:lstStyle/>
          <a:p>
            <a:pPr marL="0" indent="0" algn="ctr"/>
            <a:r>
              <a:rPr lang="fr-FR" sz="2400" dirty="0">
                <a:solidFill>
                  <a:srgbClr val="E2007A"/>
                </a:solidFill>
                <a:latin typeface="Poppins SemiBold" panose="00000700000000000000" pitchFamily="2" charset="0"/>
                <a:cs typeface="Poppins SemiBold" panose="00000700000000000000" pitchFamily="2" charset="0"/>
              </a:rPr>
              <a:t>20 </a:t>
            </a:r>
            <a:r>
              <a:rPr lang="fr-FR" sz="1600" dirty="0">
                <a:solidFill>
                  <a:srgbClr val="E2007A"/>
                </a:solidFill>
                <a:latin typeface="Poppins SemiBold" panose="00000700000000000000" pitchFamily="2" charset="0"/>
                <a:cs typeface="Poppins SemiBold" panose="00000700000000000000" pitchFamily="2" charset="0"/>
              </a:rPr>
              <a:t>ans d’expérience</a:t>
            </a:r>
            <a:r>
              <a:rPr lang="fr-FR" sz="1400" dirty="0">
                <a:solidFill>
                  <a:prstClr val="black"/>
                </a:solidFill>
                <a:latin typeface="Poppins" panose="00000500000000000000" pitchFamily="2" charset="0"/>
                <a:cs typeface="Poppins" panose="00000500000000000000" pitchFamily="2" charset="0"/>
              </a:rPr>
              <a:t> </a:t>
            </a:r>
          </a:p>
          <a:p>
            <a:pPr marL="0" indent="0" algn="ctr"/>
            <a:r>
              <a:rPr lang="fr-FR" sz="1400" dirty="0">
                <a:solidFill>
                  <a:prstClr val="black"/>
                </a:solidFill>
                <a:latin typeface="Poppins" panose="00000500000000000000" pitchFamily="2" charset="0"/>
                <a:cs typeface="Poppins" panose="00000500000000000000" pitchFamily="2" charset="0"/>
              </a:rPr>
              <a:t>d’éditeur de logiciel en mode SaaS </a:t>
            </a:r>
          </a:p>
        </p:txBody>
      </p:sp>
      <p:sp>
        <p:nvSpPr>
          <p:cNvPr id="97" name="ZoneTexte 96">
            <a:extLst>
              <a:ext uri="{FF2B5EF4-FFF2-40B4-BE49-F238E27FC236}">
                <a16:creationId xmlns:a16="http://schemas.microsoft.com/office/drawing/2014/main" id="{0D56E2CD-54B8-EF07-7FB3-69BB5FBF6409}"/>
              </a:ext>
            </a:extLst>
          </p:cNvPr>
          <p:cNvSpPr txBox="1"/>
          <p:nvPr/>
        </p:nvSpPr>
        <p:spPr>
          <a:xfrm>
            <a:off x="952488" y="5664887"/>
            <a:ext cx="2882536" cy="461665"/>
          </a:xfrm>
          <a:prstGeom prst="rect">
            <a:avLst/>
          </a:prstGeom>
          <a:noFill/>
        </p:spPr>
        <p:txBody>
          <a:bodyPr wrap="square">
            <a:spAutoFit/>
          </a:bodyPr>
          <a:lstStyle/>
          <a:p>
            <a:pPr marL="0" indent="0" algn="ctr"/>
            <a:r>
              <a:rPr lang="fr-FR" sz="2400">
                <a:solidFill>
                  <a:srgbClr val="E2007A"/>
                </a:solidFill>
                <a:latin typeface="Poppins SemiBold" panose="00000700000000000000" pitchFamily="2" charset="0"/>
                <a:cs typeface="Poppins SemiBold" panose="00000700000000000000" pitchFamily="2" charset="0"/>
              </a:rPr>
              <a:t>120 </a:t>
            </a:r>
            <a:r>
              <a:rPr lang="fr-FR" sz="1600">
                <a:solidFill>
                  <a:srgbClr val="E2007A"/>
                </a:solidFill>
                <a:latin typeface="Poppins SemiBold" panose="00000700000000000000" pitchFamily="2" charset="0"/>
                <a:cs typeface="Poppins SemiBold" panose="00000700000000000000" pitchFamily="2" charset="0"/>
              </a:rPr>
              <a:t>experts</a:t>
            </a:r>
          </a:p>
        </p:txBody>
      </p:sp>
      <p:pic>
        <p:nvPicPr>
          <p:cNvPr id="11" name="Graphique 10" descr="Croissance de l'activité avec un remplissage uni">
            <a:extLst>
              <a:ext uri="{FF2B5EF4-FFF2-40B4-BE49-F238E27FC236}">
                <a16:creationId xmlns:a16="http://schemas.microsoft.com/office/drawing/2014/main" id="{10A419D8-06D1-4DEA-ADDD-8C55856B9A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9036" y="4984159"/>
            <a:ext cx="769441" cy="769441"/>
          </a:xfrm>
          <a:prstGeom prst="rect">
            <a:avLst/>
          </a:prstGeom>
        </p:spPr>
      </p:pic>
      <p:pic>
        <p:nvPicPr>
          <p:cNvPr id="101" name="Image 100">
            <a:extLst>
              <a:ext uri="{FF2B5EF4-FFF2-40B4-BE49-F238E27FC236}">
                <a16:creationId xmlns:a16="http://schemas.microsoft.com/office/drawing/2014/main" id="{A61C2BF6-42FC-AC6D-2352-09EF95302A71}"/>
              </a:ext>
            </a:extLst>
          </p:cNvPr>
          <p:cNvPicPr>
            <a:picLocks noChangeAspect="1"/>
          </p:cNvPicPr>
          <p:nvPr/>
        </p:nvPicPr>
        <p:blipFill>
          <a:blip r:embed="rId13"/>
          <a:stretch>
            <a:fillRect/>
          </a:stretch>
        </p:blipFill>
        <p:spPr>
          <a:xfrm>
            <a:off x="2027064" y="3716481"/>
            <a:ext cx="733384" cy="707886"/>
          </a:xfrm>
          <a:prstGeom prst="rect">
            <a:avLst/>
          </a:prstGeom>
        </p:spPr>
      </p:pic>
      <p:pic>
        <p:nvPicPr>
          <p:cNvPr id="103" name="Graphique 102" descr="Calendrier journalier avec un remplissage uni">
            <a:extLst>
              <a:ext uri="{FF2B5EF4-FFF2-40B4-BE49-F238E27FC236}">
                <a16:creationId xmlns:a16="http://schemas.microsoft.com/office/drawing/2014/main" id="{D3136F36-C444-1214-1144-FD1FA6B1C7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82910" y="2200121"/>
            <a:ext cx="821693" cy="821693"/>
          </a:xfrm>
          <a:prstGeom prst="rect">
            <a:avLst/>
          </a:prstGeom>
        </p:spPr>
      </p:pic>
      <p:sp>
        <p:nvSpPr>
          <p:cNvPr id="28" name="ZoneTexte 27">
            <a:extLst>
              <a:ext uri="{FF2B5EF4-FFF2-40B4-BE49-F238E27FC236}">
                <a16:creationId xmlns:a16="http://schemas.microsoft.com/office/drawing/2014/main" id="{C0231364-2D12-E394-6861-00A281B4DFA8}"/>
              </a:ext>
            </a:extLst>
          </p:cNvPr>
          <p:cNvSpPr txBox="1"/>
          <p:nvPr/>
        </p:nvSpPr>
        <p:spPr>
          <a:xfrm>
            <a:off x="4676223" y="2850018"/>
            <a:ext cx="295921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41C58"/>
                </a:solidFill>
                <a:effectLst/>
                <a:uLnTx/>
                <a:uFillTx/>
                <a:latin typeface="Poppins SemiBold" panose="00000700000000000000" pitchFamily="2" charset="0"/>
                <a:ea typeface="+mn-ea"/>
                <a:cs typeface="Poppins SemiBold" panose="00000700000000000000" pitchFamily="2" charset="0"/>
              </a:rPr>
              <a:t>450 </a:t>
            </a:r>
            <a:r>
              <a:rPr kumimoji="0" lang="fr-FR" sz="1600" b="0" i="0" u="none" strike="noStrike" kern="1200" cap="none" spc="0" normalizeH="0" baseline="0" noProof="0" dirty="0">
                <a:ln>
                  <a:noFill/>
                </a:ln>
                <a:solidFill>
                  <a:srgbClr val="141C58"/>
                </a:solidFill>
                <a:effectLst/>
                <a:uLnTx/>
                <a:uFillTx/>
                <a:latin typeface="Poppins SemiBold" panose="00000700000000000000" pitchFamily="2" charset="0"/>
                <a:ea typeface="+mn-ea"/>
                <a:cs typeface="Poppins SemiBold" panose="00000700000000000000" pitchFamily="2" charset="0"/>
              </a:rPr>
              <a:t>millions </a:t>
            </a:r>
            <a:r>
              <a:rPr kumimoji="0" lang="fr-FR"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d’interactions</a:t>
            </a:r>
            <a:endParaRPr kumimoji="0" lang="fr-FR" sz="105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7" name="Graphique 6" descr="Poignée de main avec un remplissage uni">
            <a:extLst>
              <a:ext uri="{FF2B5EF4-FFF2-40B4-BE49-F238E27FC236}">
                <a16:creationId xmlns:a16="http://schemas.microsoft.com/office/drawing/2014/main" id="{CB39C7AC-DFFB-CC3A-8670-E9D3E1033F1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454825" y="2200121"/>
            <a:ext cx="821693" cy="821693"/>
          </a:xfrm>
          <a:prstGeom prst="rect">
            <a:avLst/>
          </a:prstGeom>
        </p:spPr>
      </p:pic>
      <p:sp>
        <p:nvSpPr>
          <p:cNvPr id="33" name="ZoneTexte 32">
            <a:extLst>
              <a:ext uri="{FF2B5EF4-FFF2-40B4-BE49-F238E27FC236}">
                <a16:creationId xmlns:a16="http://schemas.microsoft.com/office/drawing/2014/main" id="{56B8318E-B6F8-A534-2CD8-9BA374BC9ECE}"/>
              </a:ext>
            </a:extLst>
          </p:cNvPr>
          <p:cNvSpPr txBox="1"/>
          <p:nvPr/>
        </p:nvSpPr>
        <p:spPr>
          <a:xfrm>
            <a:off x="8633977" y="5664887"/>
            <a:ext cx="2467576" cy="461665"/>
          </a:xfrm>
          <a:prstGeom prst="rect">
            <a:avLst/>
          </a:prstGeom>
          <a:noFill/>
        </p:spPr>
        <p:txBody>
          <a:bodyPr wrap="square">
            <a:spAutoFit/>
          </a:bodyPr>
          <a:lstStyle/>
          <a:p>
            <a:pPr marL="0" indent="0" algn="ctr"/>
            <a:r>
              <a:rPr lang="fr-FR" sz="2400" dirty="0">
                <a:solidFill>
                  <a:srgbClr val="3D5AFE"/>
                </a:solidFill>
                <a:latin typeface="Poppins SemiBold" panose="00000700000000000000" pitchFamily="2" charset="0"/>
                <a:cs typeface="Poppins SemiBold" panose="00000700000000000000" pitchFamily="2" charset="0"/>
              </a:rPr>
              <a:t>98%</a:t>
            </a:r>
          </a:p>
        </p:txBody>
      </p:sp>
      <p:pic>
        <p:nvPicPr>
          <p:cNvPr id="13" name="Graphique 12" descr="Badge cœur avec un remplissage uni">
            <a:extLst>
              <a:ext uri="{FF2B5EF4-FFF2-40B4-BE49-F238E27FC236}">
                <a16:creationId xmlns:a16="http://schemas.microsoft.com/office/drawing/2014/main" id="{995F0410-4CDB-629E-C289-019AFAE1E57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478309" y="4979423"/>
            <a:ext cx="778913" cy="778913"/>
          </a:xfrm>
          <a:prstGeom prst="rect">
            <a:avLst/>
          </a:prstGeom>
        </p:spPr>
      </p:pic>
      <p:sp>
        <p:nvSpPr>
          <p:cNvPr id="23" name="Forme libre : forme 22">
            <a:extLst>
              <a:ext uri="{FF2B5EF4-FFF2-40B4-BE49-F238E27FC236}">
                <a16:creationId xmlns:a16="http://schemas.microsoft.com/office/drawing/2014/main" id="{0B75D5E0-40E2-2935-093B-57D49CFD4399}"/>
              </a:ext>
            </a:extLst>
          </p:cNvPr>
          <p:cNvSpPr/>
          <p:nvPr/>
        </p:nvSpPr>
        <p:spPr>
          <a:xfrm>
            <a:off x="4079961" y="1907177"/>
            <a:ext cx="278781" cy="4284617"/>
          </a:xfrm>
          <a:custGeom>
            <a:avLst/>
            <a:gdLst>
              <a:gd name="connsiteX0" fmla="*/ 0 w 278781"/>
              <a:gd name="connsiteY0" fmla="*/ 0 h 4284617"/>
              <a:gd name="connsiteX1" fmla="*/ 278674 w 278781"/>
              <a:gd name="connsiteY1" fmla="*/ 1001486 h 4284617"/>
              <a:gd name="connsiteX2" fmla="*/ 26126 w 278781"/>
              <a:gd name="connsiteY2" fmla="*/ 4284617 h 4284617"/>
            </a:gdLst>
            <a:ahLst/>
            <a:cxnLst>
              <a:cxn ang="0">
                <a:pos x="connsiteX0" y="connsiteY0"/>
              </a:cxn>
              <a:cxn ang="0">
                <a:pos x="connsiteX1" y="connsiteY1"/>
              </a:cxn>
              <a:cxn ang="0">
                <a:pos x="connsiteX2" y="connsiteY2"/>
              </a:cxn>
            </a:cxnLst>
            <a:rect l="l" t="t" r="r" b="b"/>
            <a:pathLst>
              <a:path w="278781" h="4284617">
                <a:moveTo>
                  <a:pt x="0" y="0"/>
                </a:moveTo>
                <a:cubicBezTo>
                  <a:pt x="137160" y="143691"/>
                  <a:pt x="274320" y="287383"/>
                  <a:pt x="278674" y="1001486"/>
                </a:cubicBezTo>
                <a:cubicBezTo>
                  <a:pt x="283028" y="1715589"/>
                  <a:pt x="154577" y="3000103"/>
                  <a:pt x="26126" y="4284617"/>
                </a:cubicBezTo>
              </a:path>
            </a:pathLst>
          </a:custGeom>
          <a:noFill/>
          <a:ln w="12700">
            <a:solidFill>
              <a:srgbClr val="14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12654D76-7BFF-EF6B-0006-A8758BB21E41}"/>
              </a:ext>
            </a:extLst>
          </p:cNvPr>
          <p:cNvSpPr/>
          <p:nvPr/>
        </p:nvSpPr>
        <p:spPr>
          <a:xfrm>
            <a:off x="8028105" y="1972087"/>
            <a:ext cx="278781" cy="4284617"/>
          </a:xfrm>
          <a:custGeom>
            <a:avLst/>
            <a:gdLst>
              <a:gd name="connsiteX0" fmla="*/ 0 w 278781"/>
              <a:gd name="connsiteY0" fmla="*/ 0 h 4284617"/>
              <a:gd name="connsiteX1" fmla="*/ 278674 w 278781"/>
              <a:gd name="connsiteY1" fmla="*/ 1001486 h 4284617"/>
              <a:gd name="connsiteX2" fmla="*/ 26126 w 278781"/>
              <a:gd name="connsiteY2" fmla="*/ 4284617 h 4284617"/>
            </a:gdLst>
            <a:ahLst/>
            <a:cxnLst>
              <a:cxn ang="0">
                <a:pos x="connsiteX0" y="connsiteY0"/>
              </a:cxn>
              <a:cxn ang="0">
                <a:pos x="connsiteX1" y="connsiteY1"/>
              </a:cxn>
              <a:cxn ang="0">
                <a:pos x="connsiteX2" y="connsiteY2"/>
              </a:cxn>
            </a:cxnLst>
            <a:rect l="l" t="t" r="r" b="b"/>
            <a:pathLst>
              <a:path w="278781" h="4284617">
                <a:moveTo>
                  <a:pt x="0" y="0"/>
                </a:moveTo>
                <a:cubicBezTo>
                  <a:pt x="137160" y="143691"/>
                  <a:pt x="274320" y="287383"/>
                  <a:pt x="278674" y="1001486"/>
                </a:cubicBezTo>
                <a:cubicBezTo>
                  <a:pt x="283028" y="1715589"/>
                  <a:pt x="154577" y="3000103"/>
                  <a:pt x="26126" y="4284617"/>
                </a:cubicBezTo>
              </a:path>
            </a:pathLst>
          </a:custGeom>
          <a:noFill/>
          <a:ln w="12700">
            <a:solidFill>
              <a:srgbClr val="14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space réservé du texte 29">
            <a:extLst>
              <a:ext uri="{FF2B5EF4-FFF2-40B4-BE49-F238E27FC236}">
                <a16:creationId xmlns:a16="http://schemas.microsoft.com/office/drawing/2014/main" id="{D5EB555B-1502-2DEA-DF6C-3A91490DB521}"/>
              </a:ext>
            </a:extLst>
          </p:cNvPr>
          <p:cNvSpPr>
            <a:spLocks noGrp="1"/>
          </p:cNvSpPr>
          <p:nvPr>
            <p:ph type="body" sz="quarter" idx="13"/>
          </p:nvPr>
        </p:nvSpPr>
        <p:spPr/>
        <p:txBody>
          <a:bodyPr/>
          <a:lstStyle/>
          <a:p>
            <a:r>
              <a:rPr lang="fr-FR" sz="3730" b="0"/>
              <a:t>Expert européen de la Relation Client</a:t>
            </a:r>
            <a:endParaRPr lang="fr-FR" sz="3730"/>
          </a:p>
        </p:txBody>
      </p:sp>
      <p:grpSp>
        <p:nvGrpSpPr>
          <p:cNvPr id="2" name="Groupe 1">
            <a:extLst>
              <a:ext uri="{FF2B5EF4-FFF2-40B4-BE49-F238E27FC236}">
                <a16:creationId xmlns:a16="http://schemas.microsoft.com/office/drawing/2014/main" id="{1839CFC9-2AE2-00ED-12E3-0E5C528808E7}"/>
              </a:ext>
            </a:extLst>
          </p:cNvPr>
          <p:cNvGrpSpPr/>
          <p:nvPr/>
        </p:nvGrpSpPr>
        <p:grpSpPr>
          <a:xfrm>
            <a:off x="859487" y="1135681"/>
            <a:ext cx="3049991" cy="695295"/>
            <a:chOff x="859487" y="1135681"/>
            <a:chExt cx="3049991" cy="695295"/>
          </a:xfrm>
        </p:grpSpPr>
        <p:sp>
          <p:nvSpPr>
            <p:cNvPr id="81" name="Rectangle : coins arrondis 80">
              <a:extLst>
                <a:ext uri="{FF2B5EF4-FFF2-40B4-BE49-F238E27FC236}">
                  <a16:creationId xmlns:a16="http://schemas.microsoft.com/office/drawing/2014/main" id="{3ACBF5C5-CF33-B6E9-A782-8BFC4BF1B9F8}"/>
                </a:ext>
              </a:extLst>
            </p:cNvPr>
            <p:cNvSpPr/>
            <p:nvPr/>
          </p:nvSpPr>
          <p:spPr>
            <a:xfrm>
              <a:off x="950260" y="1343484"/>
              <a:ext cx="2959218" cy="487492"/>
            </a:xfrm>
            <a:prstGeom prst="roundRect">
              <a:avLst/>
            </a:prstGeom>
            <a:solidFill>
              <a:srgbClr val="E2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latin typeface="Poppins Light" panose="00000400000000000000" pitchFamily="2" charset="0"/>
                  <a:cs typeface="Poppins Light" panose="00000400000000000000" pitchFamily="2" charset="0"/>
                </a:rPr>
                <a:t>Notre entreprise : </a:t>
              </a:r>
            </a:p>
            <a:p>
              <a:pPr algn="ctr"/>
              <a:r>
                <a:rPr lang="fr-FR" sz="1400" i="1">
                  <a:latin typeface="Poppins Light" panose="00000400000000000000" pitchFamily="2" charset="0"/>
                  <a:cs typeface="Poppins Light" panose="00000400000000000000" pitchFamily="2" charset="0"/>
                </a:rPr>
                <a:t>20 ans </a:t>
              </a:r>
              <a:r>
                <a:rPr lang="fr-FR" sz="1400" b="1" i="1">
                  <a:latin typeface="Poppins Light" panose="00000400000000000000" pitchFamily="2" charset="0"/>
                  <a:cs typeface="Poppins Light" panose="00000400000000000000" pitchFamily="2" charset="0"/>
                </a:rPr>
                <a:t>d’engagement</a:t>
              </a:r>
              <a:r>
                <a:rPr lang="fr-FR" sz="1400" i="1">
                  <a:latin typeface="Poppins Light" panose="00000400000000000000" pitchFamily="2" charset="0"/>
                  <a:cs typeface="Poppins Light" panose="00000400000000000000" pitchFamily="2" charset="0"/>
                </a:rPr>
                <a:t> </a:t>
              </a:r>
            </a:p>
          </p:txBody>
        </p:sp>
        <p:grpSp>
          <p:nvGrpSpPr>
            <p:cNvPr id="17" name="Groupe 16">
              <a:extLst>
                <a:ext uri="{FF2B5EF4-FFF2-40B4-BE49-F238E27FC236}">
                  <a16:creationId xmlns:a16="http://schemas.microsoft.com/office/drawing/2014/main" id="{9984C376-5148-8D6F-2144-5A306E9B67C8}"/>
                </a:ext>
              </a:extLst>
            </p:cNvPr>
            <p:cNvGrpSpPr/>
            <p:nvPr/>
          </p:nvGrpSpPr>
          <p:grpSpPr>
            <a:xfrm>
              <a:off x="859487" y="1135681"/>
              <a:ext cx="545011" cy="545011"/>
              <a:chOff x="567789" y="1751087"/>
              <a:chExt cx="545011" cy="545011"/>
            </a:xfrm>
          </p:grpSpPr>
          <p:sp>
            <p:nvSpPr>
              <p:cNvPr id="16" name="Ellipse 15">
                <a:extLst>
                  <a:ext uri="{FF2B5EF4-FFF2-40B4-BE49-F238E27FC236}">
                    <a16:creationId xmlns:a16="http://schemas.microsoft.com/office/drawing/2014/main" id="{675561F9-5649-B1AB-4724-91752FA15F8E}"/>
                  </a:ext>
                </a:extLst>
              </p:cNvPr>
              <p:cNvSpPr/>
              <p:nvPr/>
            </p:nvSpPr>
            <p:spPr>
              <a:xfrm>
                <a:off x="567789" y="1751087"/>
                <a:ext cx="545011" cy="545011"/>
              </a:xfrm>
              <a:prstGeom prst="ellipse">
                <a:avLst/>
              </a:prstGeom>
              <a:solidFill>
                <a:schemeClr val="bg1"/>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30889FD9-DBD7-E6AC-EFD4-599BD37559D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62310" y="1785539"/>
                <a:ext cx="355968" cy="476107"/>
              </a:xfrm>
              <a:prstGeom prst="rect">
                <a:avLst/>
              </a:prstGeom>
            </p:spPr>
          </p:pic>
        </p:grpSp>
      </p:grpSp>
      <p:grpSp>
        <p:nvGrpSpPr>
          <p:cNvPr id="12" name="Groupe 11">
            <a:extLst>
              <a:ext uri="{FF2B5EF4-FFF2-40B4-BE49-F238E27FC236}">
                <a16:creationId xmlns:a16="http://schemas.microsoft.com/office/drawing/2014/main" id="{CAC45DEB-9C36-8AB3-5E08-17DD54C810D4}"/>
              </a:ext>
            </a:extLst>
          </p:cNvPr>
          <p:cNvGrpSpPr/>
          <p:nvPr/>
        </p:nvGrpSpPr>
        <p:grpSpPr>
          <a:xfrm>
            <a:off x="8282524" y="1135681"/>
            <a:ext cx="3049989" cy="695295"/>
            <a:chOff x="8282524" y="1135681"/>
            <a:chExt cx="3049989" cy="695295"/>
          </a:xfrm>
        </p:grpSpPr>
        <p:sp>
          <p:nvSpPr>
            <p:cNvPr id="83" name="Rectangle : coins arrondis 82">
              <a:extLst>
                <a:ext uri="{FF2B5EF4-FFF2-40B4-BE49-F238E27FC236}">
                  <a16:creationId xmlns:a16="http://schemas.microsoft.com/office/drawing/2014/main" id="{EF07E56F-5235-FBB4-BDB9-85120E7C1842}"/>
                </a:ext>
              </a:extLst>
            </p:cNvPr>
            <p:cNvSpPr/>
            <p:nvPr/>
          </p:nvSpPr>
          <p:spPr>
            <a:xfrm>
              <a:off x="8373295" y="1343484"/>
              <a:ext cx="2959218" cy="487492"/>
            </a:xfrm>
            <a:prstGeom prst="roundRect">
              <a:avLst/>
            </a:prstGeom>
            <a:solidFill>
              <a:srgbClr val="3D5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latin typeface="Poppins Light" panose="00000400000000000000" pitchFamily="2" charset="0"/>
                  <a:cs typeface="Poppins Light" panose="00000400000000000000" pitchFamily="2" charset="0"/>
                </a:rPr>
                <a:t>Nos clients : </a:t>
              </a:r>
            </a:p>
            <a:p>
              <a:pPr algn="ctr"/>
              <a:r>
                <a:rPr lang="fr-FR" sz="1400" i="1">
                  <a:latin typeface="Poppins Light" panose="00000400000000000000" pitchFamily="2" charset="0"/>
                  <a:cs typeface="Poppins Light" panose="00000400000000000000" pitchFamily="2" charset="0"/>
                </a:rPr>
                <a:t>et de la </a:t>
              </a:r>
              <a:r>
                <a:rPr lang="fr-FR" sz="1400" b="1" i="1">
                  <a:latin typeface="Poppins Light" panose="00000400000000000000" pitchFamily="2" charset="0"/>
                  <a:cs typeface="Poppins Light" panose="00000400000000000000" pitchFamily="2" charset="0"/>
                </a:rPr>
                <a:t>culture Client</a:t>
              </a:r>
            </a:p>
          </p:txBody>
        </p:sp>
        <p:grpSp>
          <p:nvGrpSpPr>
            <p:cNvPr id="25" name="Groupe 24">
              <a:extLst>
                <a:ext uri="{FF2B5EF4-FFF2-40B4-BE49-F238E27FC236}">
                  <a16:creationId xmlns:a16="http://schemas.microsoft.com/office/drawing/2014/main" id="{842C5743-9FA8-2390-D6E1-8BA877C300B9}"/>
                </a:ext>
              </a:extLst>
            </p:cNvPr>
            <p:cNvGrpSpPr/>
            <p:nvPr/>
          </p:nvGrpSpPr>
          <p:grpSpPr>
            <a:xfrm>
              <a:off x="8282524" y="1135681"/>
              <a:ext cx="545011" cy="545011"/>
              <a:chOff x="8173664" y="994167"/>
              <a:chExt cx="545011" cy="545011"/>
            </a:xfrm>
          </p:grpSpPr>
          <p:sp>
            <p:nvSpPr>
              <p:cNvPr id="22" name="Ellipse 21">
                <a:extLst>
                  <a:ext uri="{FF2B5EF4-FFF2-40B4-BE49-F238E27FC236}">
                    <a16:creationId xmlns:a16="http://schemas.microsoft.com/office/drawing/2014/main" id="{655660F0-D270-987A-41EE-A3FDC6FE13DA}"/>
                  </a:ext>
                </a:extLst>
              </p:cNvPr>
              <p:cNvSpPr/>
              <p:nvPr/>
            </p:nvSpPr>
            <p:spPr>
              <a:xfrm>
                <a:off x="8173664" y="994167"/>
                <a:ext cx="545011" cy="545011"/>
              </a:xfrm>
              <a:prstGeom prst="ellipse">
                <a:avLst/>
              </a:prstGeom>
              <a:solidFill>
                <a:schemeClr val="bg1"/>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texte&#10;&#10;Description générée automatiquement">
                <a:extLst>
                  <a:ext uri="{FF2B5EF4-FFF2-40B4-BE49-F238E27FC236}">
                    <a16:creationId xmlns:a16="http://schemas.microsoft.com/office/drawing/2014/main" id="{B899A843-7FA5-F2B7-5A79-B56B1979965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73747" y="1147645"/>
                <a:ext cx="344844" cy="238054"/>
              </a:xfrm>
              <a:prstGeom prst="rect">
                <a:avLst/>
              </a:prstGeom>
            </p:spPr>
          </p:pic>
        </p:grpSp>
      </p:grpSp>
      <p:grpSp>
        <p:nvGrpSpPr>
          <p:cNvPr id="8" name="Groupe 7">
            <a:extLst>
              <a:ext uri="{FF2B5EF4-FFF2-40B4-BE49-F238E27FC236}">
                <a16:creationId xmlns:a16="http://schemas.microsoft.com/office/drawing/2014/main" id="{F9B102F9-58A8-6C32-438E-BE9E701CB2ED}"/>
              </a:ext>
            </a:extLst>
          </p:cNvPr>
          <p:cNvGrpSpPr/>
          <p:nvPr/>
        </p:nvGrpSpPr>
        <p:grpSpPr>
          <a:xfrm>
            <a:off x="4195096" y="1135681"/>
            <a:ext cx="3422635" cy="695295"/>
            <a:chOff x="4195096" y="1135681"/>
            <a:chExt cx="3422635" cy="695295"/>
          </a:xfrm>
        </p:grpSpPr>
        <p:sp>
          <p:nvSpPr>
            <p:cNvPr id="82" name="Rectangle : coins arrondis 81">
              <a:extLst>
                <a:ext uri="{FF2B5EF4-FFF2-40B4-BE49-F238E27FC236}">
                  <a16:creationId xmlns:a16="http://schemas.microsoft.com/office/drawing/2014/main" id="{52B86050-D293-3091-C83B-C020C893BC6C}"/>
                </a:ext>
              </a:extLst>
            </p:cNvPr>
            <p:cNvSpPr/>
            <p:nvPr/>
          </p:nvSpPr>
          <p:spPr>
            <a:xfrm>
              <a:off x="4658513" y="1343484"/>
              <a:ext cx="2959218" cy="487492"/>
            </a:xfrm>
            <a:prstGeom prst="roundRect">
              <a:avLst/>
            </a:prstGeom>
            <a:solidFill>
              <a:srgbClr val="14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latin typeface="Poppins Light" panose="00000400000000000000" pitchFamily="2" charset="0"/>
                  <a:cs typeface="Poppins Light" panose="00000400000000000000" pitchFamily="2" charset="0"/>
                </a:rPr>
                <a:t>Notre offre : approche </a:t>
              </a:r>
              <a:r>
                <a:rPr lang="fr-FR" sz="1600" b="1">
                  <a:latin typeface="Poppins Light" panose="00000400000000000000" pitchFamily="2" charset="0"/>
                  <a:cs typeface="Poppins Light" panose="00000400000000000000" pitchFamily="2" charset="0"/>
                </a:rPr>
                <a:t>360°</a:t>
              </a:r>
            </a:p>
            <a:p>
              <a:pPr algn="ctr"/>
              <a:r>
                <a:rPr lang="fr-FR" sz="1400" i="1">
                  <a:latin typeface="Poppins Light" panose="00000400000000000000" pitchFamily="2" charset="0"/>
                  <a:cs typeface="Poppins Light" panose="00000400000000000000" pitchFamily="2" charset="0"/>
                </a:rPr>
                <a:t>au service de la </a:t>
              </a:r>
              <a:r>
                <a:rPr lang="fr-FR" sz="1400" b="1" i="1">
                  <a:latin typeface="Poppins Light" panose="00000400000000000000" pitchFamily="2" charset="0"/>
                  <a:cs typeface="Poppins Light" panose="00000400000000000000" pitchFamily="2" charset="0"/>
                </a:rPr>
                <a:t>performance</a:t>
              </a:r>
            </a:p>
          </p:txBody>
        </p:sp>
        <p:grpSp>
          <p:nvGrpSpPr>
            <p:cNvPr id="29" name="Groupe 28">
              <a:extLst>
                <a:ext uri="{FF2B5EF4-FFF2-40B4-BE49-F238E27FC236}">
                  <a16:creationId xmlns:a16="http://schemas.microsoft.com/office/drawing/2014/main" id="{EFABEBE6-C109-B8B7-18BB-C3AD91F75AD1}"/>
                </a:ext>
              </a:extLst>
            </p:cNvPr>
            <p:cNvGrpSpPr/>
            <p:nvPr/>
          </p:nvGrpSpPr>
          <p:grpSpPr>
            <a:xfrm>
              <a:off x="4195096" y="1135681"/>
              <a:ext cx="545011" cy="545011"/>
              <a:chOff x="4386007" y="994167"/>
              <a:chExt cx="545011" cy="545011"/>
            </a:xfrm>
          </p:grpSpPr>
          <p:sp>
            <p:nvSpPr>
              <p:cNvPr id="19" name="Ellipse 18">
                <a:extLst>
                  <a:ext uri="{FF2B5EF4-FFF2-40B4-BE49-F238E27FC236}">
                    <a16:creationId xmlns:a16="http://schemas.microsoft.com/office/drawing/2014/main" id="{56C52D2C-8B1F-37BF-E3A1-AD3A0FACEB9C}"/>
                  </a:ext>
                </a:extLst>
              </p:cNvPr>
              <p:cNvSpPr/>
              <p:nvPr/>
            </p:nvSpPr>
            <p:spPr>
              <a:xfrm>
                <a:off x="4386007" y="994167"/>
                <a:ext cx="545011" cy="545011"/>
              </a:xfrm>
              <a:prstGeom prst="ellipse">
                <a:avLst/>
              </a:prstGeom>
              <a:solidFill>
                <a:schemeClr val="bg1"/>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AA5A08DC-D47F-FF4A-A4CE-9419D320C94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88315" y="1078677"/>
                <a:ext cx="340394" cy="375991"/>
              </a:xfrm>
              <a:prstGeom prst="rect">
                <a:avLst/>
              </a:prstGeom>
            </p:spPr>
          </p:pic>
        </p:grpSp>
      </p:grpSp>
      <p:pic>
        <p:nvPicPr>
          <p:cNvPr id="5" name="Graphique 4" descr="Globe terrestre : Europe et Afrique avec un remplissage uni">
            <a:extLst>
              <a:ext uri="{FF2B5EF4-FFF2-40B4-BE49-F238E27FC236}">
                <a16:creationId xmlns:a16="http://schemas.microsoft.com/office/drawing/2014/main" id="{F9D2F41E-E468-3411-1834-492B217232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456919" y="3659578"/>
            <a:ext cx="821693" cy="821693"/>
          </a:xfrm>
          <a:prstGeom prst="rect">
            <a:avLst/>
          </a:prstGeom>
        </p:spPr>
      </p:pic>
      <p:grpSp>
        <p:nvGrpSpPr>
          <p:cNvPr id="21" name="Groupe 20">
            <a:extLst>
              <a:ext uri="{FF2B5EF4-FFF2-40B4-BE49-F238E27FC236}">
                <a16:creationId xmlns:a16="http://schemas.microsoft.com/office/drawing/2014/main" id="{157B65B2-D6A5-0B54-FE7B-F6DE986AB439}"/>
              </a:ext>
            </a:extLst>
          </p:cNvPr>
          <p:cNvGrpSpPr/>
          <p:nvPr/>
        </p:nvGrpSpPr>
        <p:grpSpPr>
          <a:xfrm>
            <a:off x="4676224" y="5657762"/>
            <a:ext cx="2882536" cy="584775"/>
            <a:chOff x="4676224" y="5657762"/>
            <a:chExt cx="2882536" cy="584775"/>
          </a:xfrm>
        </p:grpSpPr>
        <p:sp>
          <p:nvSpPr>
            <p:cNvPr id="108" name="ZoneTexte 107">
              <a:extLst>
                <a:ext uri="{FF2B5EF4-FFF2-40B4-BE49-F238E27FC236}">
                  <a16:creationId xmlns:a16="http://schemas.microsoft.com/office/drawing/2014/main" id="{2700911A-D403-52B3-8C80-9656D12A809F}"/>
                </a:ext>
              </a:extLst>
            </p:cNvPr>
            <p:cNvSpPr txBox="1"/>
            <p:nvPr/>
          </p:nvSpPr>
          <p:spPr>
            <a:xfrm>
              <a:off x="4676224" y="5657762"/>
              <a:ext cx="2882536" cy="584775"/>
            </a:xfrm>
            <a:prstGeom prst="rect">
              <a:avLst/>
            </a:prstGeom>
            <a:noFill/>
          </p:spPr>
          <p:txBody>
            <a:bodyPr wrap="square">
              <a:spAutoFit/>
            </a:bodyPr>
            <a:lstStyle/>
            <a:p>
              <a:pPr algn="ctr"/>
              <a:r>
                <a:rPr lang="fr-FR" sz="1600" dirty="0">
                  <a:solidFill>
                    <a:srgbClr val="141C58"/>
                  </a:solidFill>
                  <a:latin typeface="Poppins SemiBold" panose="00000700000000000000" pitchFamily="2" charset="0"/>
                  <a:cs typeface="Poppins SemiBold" panose="00000700000000000000" pitchFamily="2" charset="0"/>
                </a:rPr>
                <a:t>Certifications ISO </a:t>
              </a:r>
            </a:p>
            <a:p>
              <a:pPr algn="ctr"/>
              <a:r>
                <a:rPr lang="fr-FR" sz="1600" dirty="0">
                  <a:solidFill>
                    <a:srgbClr val="141C58"/>
                  </a:solidFill>
                  <a:latin typeface="Poppins SemiBold" panose="00000700000000000000" pitchFamily="2" charset="0"/>
                  <a:cs typeface="Poppins SemiBold" panose="00000700000000000000" pitchFamily="2" charset="0"/>
                </a:rPr>
                <a:t>27 001 et 27 701 </a:t>
              </a:r>
            </a:p>
          </p:txBody>
        </p:sp>
        <p:pic>
          <p:nvPicPr>
            <p:cNvPr id="6" name="Image 5">
              <a:extLst>
                <a:ext uri="{FF2B5EF4-FFF2-40B4-BE49-F238E27FC236}">
                  <a16:creationId xmlns:a16="http://schemas.microsoft.com/office/drawing/2014/main" id="{5A0A645E-2FA1-50D6-8196-4F09440829E3}"/>
                </a:ext>
              </a:extLst>
            </p:cNvPr>
            <p:cNvPicPr>
              <a:picLocks noChangeAspect="1"/>
            </p:cNvPicPr>
            <p:nvPr/>
          </p:nvPicPr>
          <p:blipFill>
            <a:blip r:embed="rId25"/>
            <a:stretch>
              <a:fillRect/>
            </a:stretch>
          </p:blipFill>
          <p:spPr>
            <a:xfrm>
              <a:off x="6905257" y="5902177"/>
              <a:ext cx="318587" cy="318587"/>
            </a:xfrm>
            <a:prstGeom prst="rect">
              <a:avLst/>
            </a:prstGeom>
          </p:spPr>
        </p:pic>
      </p:grpSp>
    </p:spTree>
    <p:extLst>
      <p:ext uri="{BB962C8B-B14F-4D97-AF65-F5344CB8AC3E}">
        <p14:creationId xmlns:p14="http://schemas.microsoft.com/office/powerpoint/2010/main" val="3222973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logo feedback">
            <a:extLst>
              <a:ext uri="{FF2B5EF4-FFF2-40B4-BE49-F238E27FC236}">
                <a16:creationId xmlns:a16="http://schemas.microsoft.com/office/drawing/2014/main" id="{D4A720ED-C3A0-6813-48F1-71AD08DDE469}"/>
              </a:ext>
            </a:extLst>
          </p:cNvPr>
          <p:cNvPicPr>
            <a:picLocks noChangeAspect="1"/>
          </p:cNvPicPr>
          <p:nvPr/>
        </p:nvPicPr>
        <p:blipFill>
          <a:blip r:embed="rId3"/>
          <a:stretch>
            <a:fillRect/>
          </a:stretch>
        </p:blipFill>
        <p:spPr>
          <a:xfrm>
            <a:off x="9390511" y="2065763"/>
            <a:ext cx="2040684" cy="631482"/>
          </a:xfrm>
          <a:prstGeom prst="rect">
            <a:avLst/>
          </a:prstGeom>
        </p:spPr>
      </p:pic>
      <p:sp>
        <p:nvSpPr>
          <p:cNvPr id="5" name="Forme libre : forme 4">
            <a:extLst>
              <a:ext uri="{FF2B5EF4-FFF2-40B4-BE49-F238E27FC236}">
                <a16:creationId xmlns:a16="http://schemas.microsoft.com/office/drawing/2014/main" id="{B3062CB4-0D6C-B8A2-9D92-4F7FF3153294}"/>
              </a:ext>
            </a:extLst>
          </p:cNvPr>
          <p:cNvSpPr/>
          <p:nvPr/>
        </p:nvSpPr>
        <p:spPr>
          <a:xfrm>
            <a:off x="4192945" y="1773745"/>
            <a:ext cx="4024681" cy="4024681"/>
          </a:xfrm>
          <a:custGeom>
            <a:avLst/>
            <a:gdLst>
              <a:gd name="connsiteX0" fmla="*/ 2012340 w 4024681"/>
              <a:gd name="connsiteY0" fmla="*/ 0 h 4024681"/>
              <a:gd name="connsiteX1" fmla="*/ 3755078 w 4024681"/>
              <a:gd name="connsiteY1" fmla="*/ 1006170 h 4024681"/>
              <a:gd name="connsiteX2" fmla="*/ 3755078 w 4024681"/>
              <a:gd name="connsiteY2" fmla="*/ 3018511 h 4024681"/>
              <a:gd name="connsiteX3" fmla="*/ 2012341 w 4024681"/>
              <a:gd name="connsiteY3" fmla="*/ 2012341 h 4024681"/>
              <a:gd name="connsiteX4" fmla="*/ 2012340 w 4024681"/>
              <a:gd name="connsiteY4" fmla="*/ 0 h 402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4681" h="4024681">
                <a:moveTo>
                  <a:pt x="2012340" y="0"/>
                </a:moveTo>
                <a:cubicBezTo>
                  <a:pt x="2731280" y="0"/>
                  <a:pt x="3395608" y="383550"/>
                  <a:pt x="3755078" y="1006170"/>
                </a:cubicBezTo>
                <a:cubicBezTo>
                  <a:pt x="4114548" y="1628790"/>
                  <a:pt x="4114548" y="2395891"/>
                  <a:pt x="3755078" y="3018511"/>
                </a:cubicBezTo>
                <a:lnTo>
                  <a:pt x="2012341" y="2012341"/>
                </a:lnTo>
                <a:cubicBezTo>
                  <a:pt x="2012341" y="1341561"/>
                  <a:pt x="2012340" y="670780"/>
                  <a:pt x="2012340" y="0"/>
                </a:cubicBez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97303" tIns="929049" rIns="542392" bIns="2050211" numCol="1" spcCol="1270" anchor="ctr" anchorCtr="0">
            <a:noAutofit/>
          </a:bodyPr>
          <a:lstStyle/>
          <a:p>
            <a:pPr marL="0" lvl="0" indent="0" algn="ctr" defTabSz="2667000">
              <a:lnSpc>
                <a:spcPct val="90000"/>
              </a:lnSpc>
              <a:spcBef>
                <a:spcPct val="0"/>
              </a:spcBef>
              <a:spcAft>
                <a:spcPct val="35000"/>
              </a:spcAft>
              <a:buNone/>
            </a:pPr>
            <a:endParaRPr lang="fr-FR" sz="6000" kern="1200">
              <a:solidFill>
                <a:srgbClr val="141C58"/>
              </a:solidFill>
              <a:latin typeface="Poppins" panose="00000500000000000000" pitchFamily="2" charset="0"/>
              <a:cs typeface="Poppins" panose="00000500000000000000" pitchFamily="2" charset="0"/>
            </a:endParaRPr>
          </a:p>
        </p:txBody>
      </p:sp>
      <p:sp>
        <p:nvSpPr>
          <p:cNvPr id="8" name="Forme libre : forme 7">
            <a:extLst>
              <a:ext uri="{FF2B5EF4-FFF2-40B4-BE49-F238E27FC236}">
                <a16:creationId xmlns:a16="http://schemas.microsoft.com/office/drawing/2014/main" id="{9938B686-2F10-2A06-E127-1CF294E504C5}"/>
              </a:ext>
            </a:extLst>
          </p:cNvPr>
          <p:cNvSpPr/>
          <p:nvPr/>
        </p:nvSpPr>
        <p:spPr>
          <a:xfrm>
            <a:off x="4127201" y="1901948"/>
            <a:ext cx="4024681" cy="4024681"/>
          </a:xfrm>
          <a:custGeom>
            <a:avLst/>
            <a:gdLst>
              <a:gd name="connsiteX0" fmla="*/ 3755078 w 4024681"/>
              <a:gd name="connsiteY0" fmla="*/ 3018511 h 4024681"/>
              <a:gd name="connsiteX1" fmla="*/ 2012340 w 4024681"/>
              <a:gd name="connsiteY1" fmla="*/ 4024682 h 4024681"/>
              <a:gd name="connsiteX2" fmla="*/ 269602 w 4024681"/>
              <a:gd name="connsiteY2" fmla="*/ 3018512 h 4024681"/>
              <a:gd name="connsiteX3" fmla="*/ 2012341 w 4024681"/>
              <a:gd name="connsiteY3" fmla="*/ 2012341 h 4024681"/>
              <a:gd name="connsiteX4" fmla="*/ 3755078 w 4024681"/>
              <a:gd name="connsiteY4" fmla="*/ 3018511 h 402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4681" h="4024681">
                <a:moveTo>
                  <a:pt x="3755078" y="3018511"/>
                </a:moveTo>
                <a:cubicBezTo>
                  <a:pt x="3395608" y="3641131"/>
                  <a:pt x="2731280" y="4024682"/>
                  <a:pt x="2012340" y="4024682"/>
                </a:cubicBezTo>
                <a:cubicBezTo>
                  <a:pt x="1293400" y="4024682"/>
                  <a:pt x="629072" y="3641132"/>
                  <a:pt x="269602" y="3018512"/>
                </a:cubicBezTo>
                <a:lnTo>
                  <a:pt x="2012341" y="2012341"/>
                </a:lnTo>
                <a:lnTo>
                  <a:pt x="3755078" y="3018511"/>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25567" tIns="2678562" rIns="977655" bIns="426656" numCol="1" spcCol="1270" anchor="ctr" anchorCtr="0">
            <a:noAutofit/>
          </a:bodyPr>
          <a:lstStyle/>
          <a:p>
            <a:pPr marL="0" lvl="0" indent="0" algn="ctr" defTabSz="2355850">
              <a:lnSpc>
                <a:spcPct val="90000"/>
              </a:lnSpc>
              <a:spcBef>
                <a:spcPct val="0"/>
              </a:spcBef>
              <a:spcAft>
                <a:spcPct val="35000"/>
              </a:spcAft>
              <a:buNone/>
            </a:pPr>
            <a:endParaRPr lang="fr-FR" sz="5300" kern="1200">
              <a:solidFill>
                <a:srgbClr val="3D5AFE"/>
              </a:solidFill>
              <a:latin typeface="Poppins" panose="00000500000000000000" pitchFamily="2" charset="0"/>
              <a:cs typeface="Poppins" panose="00000500000000000000" pitchFamily="2" charset="0"/>
            </a:endParaRPr>
          </a:p>
        </p:txBody>
      </p:sp>
      <p:sp>
        <p:nvSpPr>
          <p:cNvPr id="9" name="Forme libre : forme 8">
            <a:extLst>
              <a:ext uri="{FF2B5EF4-FFF2-40B4-BE49-F238E27FC236}">
                <a16:creationId xmlns:a16="http://schemas.microsoft.com/office/drawing/2014/main" id="{DB2411E2-F763-4D94-4090-465E8CCDA6BB}"/>
              </a:ext>
            </a:extLst>
          </p:cNvPr>
          <p:cNvSpPr/>
          <p:nvPr/>
        </p:nvSpPr>
        <p:spPr>
          <a:xfrm>
            <a:off x="4044312" y="1773745"/>
            <a:ext cx="4024681" cy="4024681"/>
          </a:xfrm>
          <a:custGeom>
            <a:avLst/>
            <a:gdLst>
              <a:gd name="connsiteX0" fmla="*/ 269603 w 4024681"/>
              <a:gd name="connsiteY0" fmla="*/ 3018511 h 4024681"/>
              <a:gd name="connsiteX1" fmla="*/ 269603 w 4024681"/>
              <a:gd name="connsiteY1" fmla="*/ 1006170 h 4024681"/>
              <a:gd name="connsiteX2" fmla="*/ 2012341 w 4024681"/>
              <a:gd name="connsiteY2" fmla="*/ -1 h 4024681"/>
              <a:gd name="connsiteX3" fmla="*/ 2012341 w 4024681"/>
              <a:gd name="connsiteY3" fmla="*/ 2012341 h 4024681"/>
              <a:gd name="connsiteX4" fmla="*/ 269603 w 4024681"/>
              <a:gd name="connsiteY4" fmla="*/ 3018511 h 402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4681" h="4024681">
                <a:moveTo>
                  <a:pt x="269603" y="3018511"/>
                </a:moveTo>
                <a:cubicBezTo>
                  <a:pt x="-89867" y="2395891"/>
                  <a:pt x="-89867" y="1628790"/>
                  <a:pt x="269603" y="1006170"/>
                </a:cubicBezTo>
                <a:cubicBezTo>
                  <a:pt x="629073" y="383550"/>
                  <a:pt x="1293401" y="-1"/>
                  <a:pt x="2012341" y="-1"/>
                </a:cubicBezTo>
                <a:lnTo>
                  <a:pt x="2012341" y="2012341"/>
                </a:lnTo>
                <a:lnTo>
                  <a:pt x="269603" y="3018511"/>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2392" tIns="929049" rIns="2197303" bIns="2050211" numCol="1" spcCol="1270" anchor="ctr" anchorCtr="0">
            <a:noAutofit/>
          </a:bodyPr>
          <a:lstStyle/>
          <a:p>
            <a:pPr marL="0" lvl="0" indent="0" algn="ctr" defTabSz="2667000">
              <a:lnSpc>
                <a:spcPct val="90000"/>
              </a:lnSpc>
              <a:spcBef>
                <a:spcPct val="0"/>
              </a:spcBef>
              <a:spcAft>
                <a:spcPct val="35000"/>
              </a:spcAft>
              <a:buNone/>
            </a:pPr>
            <a:endParaRPr lang="fr-FR" sz="6000" kern="1200">
              <a:solidFill>
                <a:srgbClr val="E2007A"/>
              </a:solidFill>
              <a:latin typeface="Poppins" panose="00000500000000000000" pitchFamily="2" charset="0"/>
              <a:cs typeface="Poppins" panose="00000500000000000000" pitchFamily="2" charset="0"/>
            </a:endParaRPr>
          </a:p>
        </p:txBody>
      </p:sp>
      <p:sp>
        <p:nvSpPr>
          <p:cNvPr id="10" name="fleche collecte">
            <a:extLst>
              <a:ext uri="{FF2B5EF4-FFF2-40B4-BE49-F238E27FC236}">
                <a16:creationId xmlns:a16="http://schemas.microsoft.com/office/drawing/2014/main" id="{3D585D8F-1A44-39AB-82A5-05F3B11FDD5C}"/>
              </a:ext>
            </a:extLst>
          </p:cNvPr>
          <p:cNvSpPr/>
          <p:nvPr/>
        </p:nvSpPr>
        <p:spPr>
          <a:xfrm>
            <a:off x="3878050" y="1528352"/>
            <a:ext cx="4522974" cy="4522974"/>
          </a:xfrm>
          <a:prstGeom prst="circularArrow">
            <a:avLst>
              <a:gd name="adj1" fmla="val 5085"/>
              <a:gd name="adj2" fmla="val 327528"/>
              <a:gd name="adj3" fmla="val 1472472"/>
              <a:gd name="adj4" fmla="val 16199432"/>
              <a:gd name="adj5" fmla="val 5932"/>
            </a:avLst>
          </a:prstGeom>
          <a:solidFill>
            <a:srgbClr val="141C58"/>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fr-FR"/>
          </a:p>
        </p:txBody>
      </p:sp>
      <p:sp>
        <p:nvSpPr>
          <p:cNvPr id="11" name="fleche publi">
            <a:extLst>
              <a:ext uri="{FF2B5EF4-FFF2-40B4-BE49-F238E27FC236}">
                <a16:creationId xmlns:a16="http://schemas.microsoft.com/office/drawing/2014/main" id="{EFB94C2A-19C5-6D22-FE94-A0102CC3D74F}"/>
              </a:ext>
            </a:extLst>
          </p:cNvPr>
          <p:cNvSpPr/>
          <p:nvPr/>
        </p:nvSpPr>
        <p:spPr>
          <a:xfrm>
            <a:off x="3878054" y="1652547"/>
            <a:ext cx="4522974" cy="4522974"/>
          </a:xfrm>
          <a:prstGeom prst="circularArrow">
            <a:avLst>
              <a:gd name="adj1" fmla="val 5085"/>
              <a:gd name="adj2" fmla="val 327528"/>
              <a:gd name="adj3" fmla="val 8671970"/>
              <a:gd name="adj4" fmla="val 1800502"/>
              <a:gd name="adj5" fmla="val 5932"/>
            </a:avLst>
          </a:prstGeom>
          <a:solidFill>
            <a:srgbClr val="3D5AF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fr-FR"/>
          </a:p>
        </p:txBody>
      </p:sp>
      <p:sp>
        <p:nvSpPr>
          <p:cNvPr id="12" name="fleche interagir">
            <a:extLst>
              <a:ext uri="{FF2B5EF4-FFF2-40B4-BE49-F238E27FC236}">
                <a16:creationId xmlns:a16="http://schemas.microsoft.com/office/drawing/2014/main" id="{DED7C2BE-0390-42A6-5280-AADD531B2738}"/>
              </a:ext>
            </a:extLst>
          </p:cNvPr>
          <p:cNvSpPr/>
          <p:nvPr/>
        </p:nvSpPr>
        <p:spPr>
          <a:xfrm>
            <a:off x="3794833" y="1524598"/>
            <a:ext cx="4522974" cy="4522974"/>
          </a:xfrm>
          <a:prstGeom prst="circularArrow">
            <a:avLst>
              <a:gd name="adj1" fmla="val 5085"/>
              <a:gd name="adj2" fmla="val 327528"/>
              <a:gd name="adj3" fmla="val 15873039"/>
              <a:gd name="adj4" fmla="val 9000000"/>
              <a:gd name="adj5" fmla="val 5932"/>
            </a:avLst>
          </a:prstGeom>
          <a:solidFill>
            <a:srgbClr val="E2007A"/>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fr-FR"/>
          </a:p>
        </p:txBody>
      </p:sp>
      <p:sp>
        <p:nvSpPr>
          <p:cNvPr id="6" name="Espace réservé du texte 5">
            <a:extLst>
              <a:ext uri="{FF2B5EF4-FFF2-40B4-BE49-F238E27FC236}">
                <a16:creationId xmlns:a16="http://schemas.microsoft.com/office/drawing/2014/main" id="{5A5897E6-FF1A-446F-9ECF-1A3644D3AE9A}"/>
              </a:ext>
            </a:extLst>
          </p:cNvPr>
          <p:cNvSpPr>
            <a:spLocks noGrp="1"/>
          </p:cNvSpPr>
          <p:nvPr>
            <p:ph type="body" sz="quarter" idx="13"/>
          </p:nvPr>
        </p:nvSpPr>
        <p:spPr>
          <a:xfrm>
            <a:off x="348343" y="355600"/>
            <a:ext cx="11504023" cy="584200"/>
          </a:xfrm>
        </p:spPr>
        <p:txBody>
          <a:bodyPr/>
          <a:lstStyle/>
          <a:p>
            <a:r>
              <a:rPr lang="fr-FR"/>
              <a:t>Concrètement</a:t>
            </a:r>
          </a:p>
        </p:txBody>
      </p:sp>
      <p:sp>
        <p:nvSpPr>
          <p:cNvPr id="7" name="Espace réservé du contenu 11">
            <a:extLst>
              <a:ext uri="{FF2B5EF4-FFF2-40B4-BE49-F238E27FC236}">
                <a16:creationId xmlns:a16="http://schemas.microsoft.com/office/drawing/2014/main" id="{4BE4BAE0-7252-2AEC-2B33-F3E55811BB9A}"/>
              </a:ext>
            </a:extLst>
          </p:cNvPr>
          <p:cNvSpPr txBox="1">
            <a:spLocks/>
          </p:cNvSpPr>
          <p:nvPr/>
        </p:nvSpPr>
        <p:spPr>
          <a:xfrm>
            <a:off x="4667657" y="1094986"/>
            <a:ext cx="1161258" cy="514748"/>
          </a:xfrm>
          <a:prstGeom prst="rect">
            <a:avLst/>
          </a:prstGeom>
        </p:spPr>
        <p:txBody>
          <a:bodyPr vert="horz" anchor="ctr">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buClr>
                <a:srgbClr val="E2007A"/>
              </a:buClr>
            </a:pPr>
            <a:r>
              <a:rPr lang="fr-FR" sz="1467" b="0" kern="0">
                <a:solidFill>
                  <a:schemeClr val="bg1"/>
                </a:solidFill>
                <a:latin typeface="Poppins Medium" panose="00000600000000000000" pitchFamily="2" charset="0"/>
                <a:ea typeface="Roboto Light" panose="02000000000000000000" pitchFamily="2" charset="0"/>
                <a:cs typeface="Poppins Medium" panose="00000600000000000000" pitchFamily="2" charset="0"/>
              </a:rPr>
              <a:t>Interagir</a:t>
            </a:r>
          </a:p>
        </p:txBody>
      </p:sp>
      <p:grpSp>
        <p:nvGrpSpPr>
          <p:cNvPr id="37" name="Groupe 36">
            <a:extLst>
              <a:ext uri="{FF2B5EF4-FFF2-40B4-BE49-F238E27FC236}">
                <a16:creationId xmlns:a16="http://schemas.microsoft.com/office/drawing/2014/main" id="{3BEFEC03-DD2A-D2CE-23E5-E7AFA1955F5C}"/>
              </a:ext>
            </a:extLst>
          </p:cNvPr>
          <p:cNvGrpSpPr/>
          <p:nvPr/>
        </p:nvGrpSpPr>
        <p:grpSpPr>
          <a:xfrm>
            <a:off x="4802870" y="1176946"/>
            <a:ext cx="339996" cy="339996"/>
            <a:chOff x="9340752" y="4155697"/>
            <a:chExt cx="339996" cy="339996"/>
          </a:xfrm>
        </p:grpSpPr>
        <p:sp>
          <p:nvSpPr>
            <p:cNvPr id="38" name="Rectangle : coins arrondis 37">
              <a:extLst>
                <a:ext uri="{FF2B5EF4-FFF2-40B4-BE49-F238E27FC236}">
                  <a16:creationId xmlns:a16="http://schemas.microsoft.com/office/drawing/2014/main" id="{C52CE417-AEDD-75CC-B70C-8DBCCF7A1A58}"/>
                </a:ext>
              </a:extLst>
            </p:cNvPr>
            <p:cNvSpPr/>
            <p:nvPr/>
          </p:nvSpPr>
          <p:spPr>
            <a:xfrm rot="2700000">
              <a:off x="9420750" y="4235695"/>
              <a:ext cx="180000" cy="180000"/>
            </a:xfrm>
            <a:prstGeom prst="roundRect">
              <a:avLst>
                <a:gd name="adj" fmla="val 10273"/>
              </a:avLst>
            </a:prstGeom>
            <a:solidFill>
              <a:srgbClr val="E2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sp>
          <p:nvSpPr>
            <p:cNvPr id="39" name="Rectangle : coins arrondis 38">
              <a:extLst>
                <a:ext uri="{FF2B5EF4-FFF2-40B4-BE49-F238E27FC236}">
                  <a16:creationId xmlns:a16="http://schemas.microsoft.com/office/drawing/2014/main" id="{BF0B90B1-9D87-23B5-EE1E-CC28921300D0}"/>
                </a:ext>
              </a:extLst>
            </p:cNvPr>
            <p:cNvSpPr/>
            <p:nvPr/>
          </p:nvSpPr>
          <p:spPr>
            <a:xfrm rot="2700000">
              <a:off x="9340752" y="4155697"/>
              <a:ext cx="339996" cy="339996"/>
            </a:xfrm>
            <a:prstGeom prst="roundRect">
              <a:avLst>
                <a:gd name="adj" fmla="val 10273"/>
              </a:avLst>
            </a:prstGeom>
            <a:noFill/>
            <a:ln w="19050">
              <a:solidFill>
                <a:srgbClr val="E20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grpSp>
      <p:grpSp>
        <p:nvGrpSpPr>
          <p:cNvPr id="40" name="Groupe 39">
            <a:extLst>
              <a:ext uri="{FF2B5EF4-FFF2-40B4-BE49-F238E27FC236}">
                <a16:creationId xmlns:a16="http://schemas.microsoft.com/office/drawing/2014/main" id="{9385B517-3B7B-F256-DD38-73C411D00C18}"/>
              </a:ext>
            </a:extLst>
          </p:cNvPr>
          <p:cNvGrpSpPr/>
          <p:nvPr/>
        </p:nvGrpSpPr>
        <p:grpSpPr>
          <a:xfrm>
            <a:off x="4067113" y="5548856"/>
            <a:ext cx="339996" cy="339996"/>
            <a:chOff x="5926002" y="4155697"/>
            <a:chExt cx="339996" cy="339996"/>
          </a:xfrm>
        </p:grpSpPr>
        <p:sp>
          <p:nvSpPr>
            <p:cNvPr id="41" name="Rectangle : coins arrondis 40">
              <a:extLst>
                <a:ext uri="{FF2B5EF4-FFF2-40B4-BE49-F238E27FC236}">
                  <a16:creationId xmlns:a16="http://schemas.microsoft.com/office/drawing/2014/main" id="{5C5E6040-20A9-A434-46AF-0BAEF6D40181}"/>
                </a:ext>
              </a:extLst>
            </p:cNvPr>
            <p:cNvSpPr/>
            <p:nvPr/>
          </p:nvSpPr>
          <p:spPr>
            <a:xfrm rot="2700000">
              <a:off x="6006000" y="4235695"/>
              <a:ext cx="180000" cy="180000"/>
            </a:xfrm>
            <a:prstGeom prst="roundRect">
              <a:avLst>
                <a:gd name="adj" fmla="val 10273"/>
              </a:avLst>
            </a:prstGeom>
            <a:solidFill>
              <a:srgbClr val="3D5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sp>
          <p:nvSpPr>
            <p:cNvPr id="42" name="Rectangle : coins arrondis 41">
              <a:extLst>
                <a:ext uri="{FF2B5EF4-FFF2-40B4-BE49-F238E27FC236}">
                  <a16:creationId xmlns:a16="http://schemas.microsoft.com/office/drawing/2014/main" id="{27CF4635-B30E-DFC2-069F-68CBB6DB6953}"/>
                </a:ext>
              </a:extLst>
            </p:cNvPr>
            <p:cNvSpPr/>
            <p:nvPr/>
          </p:nvSpPr>
          <p:spPr>
            <a:xfrm rot="2700000">
              <a:off x="5926002" y="4155697"/>
              <a:ext cx="339996" cy="339996"/>
            </a:xfrm>
            <a:prstGeom prst="roundRect">
              <a:avLst>
                <a:gd name="adj" fmla="val 10273"/>
              </a:avLst>
            </a:prstGeom>
            <a:noFill/>
            <a:ln w="19050">
              <a:solidFill>
                <a:srgbClr val="3D5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grpSp>
      <p:sp>
        <p:nvSpPr>
          <p:cNvPr id="50" name="txt interagir">
            <a:extLst>
              <a:ext uri="{FF2B5EF4-FFF2-40B4-BE49-F238E27FC236}">
                <a16:creationId xmlns:a16="http://schemas.microsoft.com/office/drawing/2014/main" id="{8E348EA3-0B2F-3F83-4803-CF1132633255}"/>
              </a:ext>
            </a:extLst>
          </p:cNvPr>
          <p:cNvSpPr txBox="1"/>
          <p:nvPr/>
        </p:nvSpPr>
        <p:spPr>
          <a:xfrm>
            <a:off x="5102807" y="1150139"/>
            <a:ext cx="1295400" cy="369332"/>
          </a:xfrm>
          <a:prstGeom prst="rect">
            <a:avLst/>
          </a:prstGeom>
          <a:noFill/>
        </p:spPr>
        <p:txBody>
          <a:bodyPr wrap="square">
            <a:spAutoFit/>
          </a:bodyPr>
          <a:lstStyle/>
          <a:p>
            <a:pPr algn="ctr"/>
            <a:r>
              <a:rPr lang="fr-FR" sz="1800" b="0" kern="0">
                <a:solidFill>
                  <a:srgbClr val="E2007A"/>
                </a:solidFill>
                <a:latin typeface="Poppins Medium" panose="00000600000000000000" pitchFamily="2" charset="0"/>
                <a:ea typeface="Roboto Light" panose="02000000000000000000" pitchFamily="2" charset="0"/>
                <a:cs typeface="Poppins Medium" panose="00000600000000000000" pitchFamily="2" charset="0"/>
              </a:rPr>
              <a:t>Interagir</a:t>
            </a:r>
          </a:p>
        </p:txBody>
      </p:sp>
      <p:sp>
        <p:nvSpPr>
          <p:cNvPr id="52" name="txt impacter">
            <a:extLst>
              <a:ext uri="{FF2B5EF4-FFF2-40B4-BE49-F238E27FC236}">
                <a16:creationId xmlns:a16="http://schemas.microsoft.com/office/drawing/2014/main" id="{B049A4DF-A982-7A86-12DC-518FF476FDFA}"/>
              </a:ext>
            </a:extLst>
          </p:cNvPr>
          <p:cNvSpPr txBox="1"/>
          <p:nvPr/>
        </p:nvSpPr>
        <p:spPr>
          <a:xfrm>
            <a:off x="2528917" y="5395688"/>
            <a:ext cx="1526244" cy="369332"/>
          </a:xfrm>
          <a:prstGeom prst="rect">
            <a:avLst/>
          </a:prstGeom>
          <a:noFill/>
        </p:spPr>
        <p:txBody>
          <a:bodyPr wrap="square">
            <a:spAutoFit/>
          </a:bodyPr>
          <a:lstStyle/>
          <a:p>
            <a:pPr algn="ctr"/>
            <a:r>
              <a:rPr lang="fr-FR" sz="1800" b="0" kern="0">
                <a:solidFill>
                  <a:srgbClr val="3D5AFE"/>
                </a:solidFill>
                <a:latin typeface="Poppins Medium" panose="00000600000000000000" pitchFamily="2" charset="0"/>
                <a:ea typeface="Roboto Light" panose="02000000000000000000" pitchFamily="2" charset="0"/>
                <a:cs typeface="Poppins Medium" panose="00000600000000000000" pitchFamily="2" charset="0"/>
              </a:rPr>
              <a:t>Impacter</a:t>
            </a:r>
          </a:p>
        </p:txBody>
      </p:sp>
      <p:grpSp>
        <p:nvGrpSpPr>
          <p:cNvPr id="59" name="Groupe 58">
            <a:extLst>
              <a:ext uri="{FF2B5EF4-FFF2-40B4-BE49-F238E27FC236}">
                <a16:creationId xmlns:a16="http://schemas.microsoft.com/office/drawing/2014/main" id="{AA8BAE38-2B3D-A382-1C91-0436697820C6}"/>
              </a:ext>
            </a:extLst>
          </p:cNvPr>
          <p:cNvGrpSpPr/>
          <p:nvPr/>
        </p:nvGrpSpPr>
        <p:grpSpPr>
          <a:xfrm>
            <a:off x="4972868" y="1590146"/>
            <a:ext cx="122359" cy="321175"/>
            <a:chOff x="4076700" y="1795463"/>
            <a:chExt cx="122359" cy="321175"/>
          </a:xfrm>
        </p:grpSpPr>
        <p:cxnSp>
          <p:nvCxnSpPr>
            <p:cNvPr id="56" name="Connecteur droit 55">
              <a:extLst>
                <a:ext uri="{FF2B5EF4-FFF2-40B4-BE49-F238E27FC236}">
                  <a16:creationId xmlns:a16="http://schemas.microsoft.com/office/drawing/2014/main" id="{64A6356B-81F6-5DDF-35DD-3575892C3168}"/>
                </a:ext>
              </a:extLst>
            </p:cNvPr>
            <p:cNvCxnSpPr>
              <a:cxnSpLocks/>
            </p:cNvCxnSpPr>
            <p:nvPr/>
          </p:nvCxnSpPr>
          <p:spPr>
            <a:xfrm>
              <a:off x="4076700" y="1795463"/>
              <a:ext cx="0" cy="208464"/>
            </a:xfrm>
            <a:prstGeom prst="line">
              <a:avLst/>
            </a:prstGeom>
            <a:ln>
              <a:solidFill>
                <a:srgbClr val="E2007A"/>
              </a:solidFill>
              <a:prstDash val="sysDash"/>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E7E98CCA-1782-18CA-3E6F-A805B5C5F233}"/>
                </a:ext>
              </a:extLst>
            </p:cNvPr>
            <p:cNvCxnSpPr>
              <a:cxnSpLocks/>
            </p:cNvCxnSpPr>
            <p:nvPr/>
          </p:nvCxnSpPr>
          <p:spPr>
            <a:xfrm>
              <a:off x="4077597" y="1995176"/>
              <a:ext cx="121462" cy="121462"/>
            </a:xfrm>
            <a:prstGeom prst="line">
              <a:avLst/>
            </a:prstGeom>
            <a:ln>
              <a:solidFill>
                <a:srgbClr val="E2007A"/>
              </a:solidFill>
              <a:prstDash val="sysDash"/>
            </a:ln>
          </p:spPr>
          <p:style>
            <a:lnRef idx="1">
              <a:schemeClr val="accent1"/>
            </a:lnRef>
            <a:fillRef idx="0">
              <a:schemeClr val="accent1"/>
            </a:fillRef>
            <a:effectRef idx="0">
              <a:schemeClr val="accent1"/>
            </a:effectRef>
            <a:fontRef idx="minor">
              <a:schemeClr val="tx1"/>
            </a:fontRef>
          </p:style>
        </p:cxnSp>
      </p:grpSp>
      <p:grpSp>
        <p:nvGrpSpPr>
          <p:cNvPr id="2" name="Groupe 1">
            <a:extLst>
              <a:ext uri="{FF2B5EF4-FFF2-40B4-BE49-F238E27FC236}">
                <a16:creationId xmlns:a16="http://schemas.microsoft.com/office/drawing/2014/main" id="{88D1DB02-FE86-43A9-7C61-E4C7E7F11383}"/>
              </a:ext>
            </a:extLst>
          </p:cNvPr>
          <p:cNvGrpSpPr/>
          <p:nvPr/>
        </p:nvGrpSpPr>
        <p:grpSpPr>
          <a:xfrm>
            <a:off x="4348628" y="5478440"/>
            <a:ext cx="374794" cy="113134"/>
            <a:chOff x="4219853" y="5501082"/>
            <a:chExt cx="374794" cy="113134"/>
          </a:xfrm>
        </p:grpSpPr>
        <p:cxnSp>
          <p:nvCxnSpPr>
            <p:cNvPr id="1029" name="Connecteur droit 1028">
              <a:extLst>
                <a:ext uri="{FF2B5EF4-FFF2-40B4-BE49-F238E27FC236}">
                  <a16:creationId xmlns:a16="http://schemas.microsoft.com/office/drawing/2014/main" id="{3CDF2BFE-B863-C215-67A1-16A5C0D6626E}"/>
                </a:ext>
              </a:extLst>
            </p:cNvPr>
            <p:cNvCxnSpPr/>
            <p:nvPr/>
          </p:nvCxnSpPr>
          <p:spPr>
            <a:xfrm>
              <a:off x="4219853" y="5614216"/>
              <a:ext cx="257794" cy="0"/>
            </a:xfrm>
            <a:prstGeom prst="line">
              <a:avLst/>
            </a:prstGeom>
            <a:ln>
              <a:solidFill>
                <a:srgbClr val="3D5AFE"/>
              </a:solidFill>
              <a:prstDash val="sysDash"/>
            </a:ln>
          </p:spPr>
          <p:style>
            <a:lnRef idx="1">
              <a:schemeClr val="accent1"/>
            </a:lnRef>
            <a:fillRef idx="0">
              <a:schemeClr val="accent1"/>
            </a:fillRef>
            <a:effectRef idx="0">
              <a:schemeClr val="accent1"/>
            </a:effectRef>
            <a:fontRef idx="minor">
              <a:schemeClr val="tx1"/>
            </a:fontRef>
          </p:style>
        </p:cxnSp>
        <p:cxnSp>
          <p:nvCxnSpPr>
            <p:cNvPr id="1034" name="Connecteur droit 1033">
              <a:extLst>
                <a:ext uri="{FF2B5EF4-FFF2-40B4-BE49-F238E27FC236}">
                  <a16:creationId xmlns:a16="http://schemas.microsoft.com/office/drawing/2014/main" id="{32DED63F-B7DF-F4CF-273B-CDD5C21949AF}"/>
                </a:ext>
              </a:extLst>
            </p:cNvPr>
            <p:cNvCxnSpPr/>
            <p:nvPr/>
          </p:nvCxnSpPr>
          <p:spPr>
            <a:xfrm flipV="1">
              <a:off x="4481513" y="5501082"/>
              <a:ext cx="113134" cy="113134"/>
            </a:xfrm>
            <a:prstGeom prst="line">
              <a:avLst/>
            </a:prstGeom>
            <a:ln>
              <a:solidFill>
                <a:srgbClr val="3D5AFE"/>
              </a:solidFill>
              <a:prstDash val="sysDash"/>
            </a:ln>
          </p:spPr>
          <p:style>
            <a:lnRef idx="1">
              <a:schemeClr val="accent1"/>
            </a:lnRef>
            <a:fillRef idx="0">
              <a:schemeClr val="accent1"/>
            </a:fillRef>
            <a:effectRef idx="0">
              <a:schemeClr val="accent1"/>
            </a:effectRef>
            <a:fontRef idx="minor">
              <a:schemeClr val="tx1"/>
            </a:fontRef>
          </p:style>
        </p:cxnSp>
      </p:grpSp>
      <p:pic>
        <p:nvPicPr>
          <p:cNvPr id="22" name="logo contact">
            <a:extLst>
              <a:ext uri="{FF2B5EF4-FFF2-40B4-BE49-F238E27FC236}">
                <a16:creationId xmlns:a16="http://schemas.microsoft.com/office/drawing/2014/main" id="{A3734AC0-CDBC-1EB8-5A14-F0B75A927281}"/>
              </a:ext>
            </a:extLst>
          </p:cNvPr>
          <p:cNvPicPr>
            <a:picLocks noChangeAspect="1"/>
          </p:cNvPicPr>
          <p:nvPr/>
        </p:nvPicPr>
        <p:blipFill>
          <a:blip r:embed="rId4"/>
          <a:stretch>
            <a:fillRect/>
          </a:stretch>
        </p:blipFill>
        <p:spPr>
          <a:xfrm>
            <a:off x="802148" y="2065789"/>
            <a:ext cx="2046947" cy="631431"/>
          </a:xfrm>
          <a:prstGeom prst="rect">
            <a:avLst/>
          </a:prstGeom>
        </p:spPr>
      </p:pic>
      <p:pic>
        <p:nvPicPr>
          <p:cNvPr id="28" name="Image 27">
            <a:extLst>
              <a:ext uri="{FF2B5EF4-FFF2-40B4-BE49-F238E27FC236}">
                <a16:creationId xmlns:a16="http://schemas.microsoft.com/office/drawing/2014/main" id="{CB6CF7D9-EA46-1557-E2B8-3A30A3084940}"/>
              </a:ext>
            </a:extLst>
          </p:cNvPr>
          <p:cNvPicPr>
            <a:picLocks noChangeAspect="1"/>
          </p:cNvPicPr>
          <p:nvPr/>
        </p:nvPicPr>
        <p:blipFill>
          <a:blip r:embed="rId5"/>
          <a:stretch>
            <a:fillRect/>
          </a:stretch>
        </p:blipFill>
        <p:spPr>
          <a:xfrm>
            <a:off x="4802870" y="3072178"/>
            <a:ext cx="2572617" cy="1671893"/>
          </a:xfrm>
          <a:prstGeom prst="rect">
            <a:avLst/>
          </a:prstGeom>
        </p:spPr>
      </p:pic>
      <p:sp>
        <p:nvSpPr>
          <p:cNvPr id="30" name="txt publi">
            <a:extLst>
              <a:ext uri="{FF2B5EF4-FFF2-40B4-BE49-F238E27FC236}">
                <a16:creationId xmlns:a16="http://schemas.microsoft.com/office/drawing/2014/main" id="{F97860B9-B449-A687-1606-B9447F0A7DCA}"/>
              </a:ext>
            </a:extLst>
          </p:cNvPr>
          <p:cNvSpPr txBox="1"/>
          <p:nvPr/>
        </p:nvSpPr>
        <p:spPr>
          <a:xfrm>
            <a:off x="4661276" y="5078886"/>
            <a:ext cx="2893562" cy="646331"/>
          </a:xfrm>
          <a:prstGeom prst="rect">
            <a:avLst/>
          </a:prstGeom>
          <a:noFill/>
        </p:spPr>
        <p:txBody>
          <a:bodyPr wrap="square">
            <a:spAutoFit/>
          </a:bodyPr>
          <a:lstStyle/>
          <a:p>
            <a:pPr lvl="0" algn="ctr"/>
            <a:r>
              <a:rPr lang="fr-FR" sz="1600" dirty="0">
                <a:solidFill>
                  <a:srgbClr val="3D5AFE"/>
                </a:solidFill>
                <a:latin typeface="Poppins" panose="00000500000000000000" pitchFamily="2" charset="0"/>
                <a:cs typeface="Poppins" panose="00000500000000000000" pitchFamily="2" charset="0"/>
              </a:rPr>
              <a:t>Action suite à l’enquête </a:t>
            </a:r>
            <a:r>
              <a:rPr lang="fr-FR" sz="1000" dirty="0">
                <a:solidFill>
                  <a:srgbClr val="3D5AFE"/>
                </a:solidFill>
                <a:latin typeface="Poppins" panose="00000500000000000000" pitchFamily="2" charset="0"/>
                <a:cs typeface="Poppins" panose="00000500000000000000" pitchFamily="2" charset="0"/>
              </a:rPr>
              <a:t>(traitement de l’insatisfaction, </a:t>
            </a:r>
          </a:p>
          <a:p>
            <a:pPr lvl="0" algn="ctr"/>
            <a:r>
              <a:rPr lang="fr-FR" sz="1000" dirty="0">
                <a:solidFill>
                  <a:srgbClr val="3D5AFE"/>
                </a:solidFill>
                <a:latin typeface="Poppins" panose="00000500000000000000" pitchFamily="2" charset="0"/>
                <a:cs typeface="Poppins" panose="00000500000000000000" pitchFamily="2" charset="0"/>
              </a:rPr>
              <a:t>publication d’avis, )</a:t>
            </a:r>
            <a:endParaRPr lang="fr-FR" sz="1400" dirty="0">
              <a:solidFill>
                <a:srgbClr val="3D5AFE"/>
              </a:solidFill>
              <a:latin typeface="Poppins" panose="00000500000000000000" pitchFamily="2" charset="0"/>
              <a:cs typeface="Poppins" panose="00000500000000000000" pitchFamily="2" charset="0"/>
            </a:endParaRPr>
          </a:p>
        </p:txBody>
      </p:sp>
      <p:sp>
        <p:nvSpPr>
          <p:cNvPr id="32" name="txt bot">
            <a:extLst>
              <a:ext uri="{FF2B5EF4-FFF2-40B4-BE49-F238E27FC236}">
                <a16:creationId xmlns:a16="http://schemas.microsoft.com/office/drawing/2014/main" id="{C9E00374-C194-67E5-72EE-8247995FDD6E}"/>
              </a:ext>
            </a:extLst>
          </p:cNvPr>
          <p:cNvSpPr txBox="1"/>
          <p:nvPr/>
        </p:nvSpPr>
        <p:spPr>
          <a:xfrm>
            <a:off x="4339595" y="2461013"/>
            <a:ext cx="1600370" cy="646331"/>
          </a:xfrm>
          <a:prstGeom prst="rect">
            <a:avLst/>
          </a:prstGeom>
          <a:noFill/>
        </p:spPr>
        <p:txBody>
          <a:bodyPr wrap="square">
            <a:spAutoFit/>
          </a:bodyPr>
          <a:lstStyle/>
          <a:p>
            <a:pPr lvl="0" algn="ctr"/>
            <a:r>
              <a:rPr lang="fr-FR" err="1">
                <a:solidFill>
                  <a:srgbClr val="E2007A"/>
                </a:solidFill>
                <a:latin typeface="Poppins" panose="00000500000000000000" pitchFamily="2" charset="0"/>
                <a:cs typeface="Poppins" panose="00000500000000000000" pitchFamily="2" charset="0"/>
              </a:rPr>
              <a:t>Selfcare</a:t>
            </a:r>
            <a:r>
              <a:rPr lang="fr-FR">
                <a:solidFill>
                  <a:srgbClr val="E2007A"/>
                </a:solidFill>
                <a:latin typeface="Poppins" panose="00000500000000000000" pitchFamily="2" charset="0"/>
                <a:cs typeface="Poppins" panose="00000500000000000000" pitchFamily="2" charset="0"/>
              </a:rPr>
              <a:t>, conseiller</a:t>
            </a:r>
          </a:p>
        </p:txBody>
      </p:sp>
      <p:sp>
        <p:nvSpPr>
          <p:cNvPr id="34" name="txt enq">
            <a:extLst>
              <a:ext uri="{FF2B5EF4-FFF2-40B4-BE49-F238E27FC236}">
                <a16:creationId xmlns:a16="http://schemas.microsoft.com/office/drawing/2014/main" id="{1E809F9B-15F0-7B2D-5CF6-2B4D74034D21}"/>
              </a:ext>
            </a:extLst>
          </p:cNvPr>
          <p:cNvSpPr txBox="1"/>
          <p:nvPr/>
        </p:nvSpPr>
        <p:spPr>
          <a:xfrm>
            <a:off x="6139544" y="2461013"/>
            <a:ext cx="1355506" cy="646331"/>
          </a:xfrm>
          <a:prstGeom prst="rect">
            <a:avLst/>
          </a:prstGeom>
          <a:noFill/>
        </p:spPr>
        <p:txBody>
          <a:bodyPr wrap="square">
            <a:spAutoFit/>
          </a:bodyPr>
          <a:lstStyle/>
          <a:p>
            <a:pPr lvl="0" algn="ctr"/>
            <a:r>
              <a:rPr lang="fr-FR">
                <a:solidFill>
                  <a:srgbClr val="141C58"/>
                </a:solidFill>
                <a:latin typeface="Poppins" panose="00000500000000000000" pitchFamily="2" charset="0"/>
                <a:cs typeface="Poppins" panose="00000500000000000000" pitchFamily="2" charset="0"/>
              </a:rPr>
              <a:t>Enquête </a:t>
            </a:r>
          </a:p>
          <a:p>
            <a:pPr lvl="0" algn="ctr"/>
            <a:r>
              <a:rPr lang="fr-FR">
                <a:solidFill>
                  <a:srgbClr val="141C58"/>
                </a:solidFill>
                <a:latin typeface="Poppins" panose="00000500000000000000" pitchFamily="2" charset="0"/>
                <a:cs typeface="Poppins" panose="00000500000000000000" pitchFamily="2" charset="0"/>
              </a:rPr>
              <a:t>à chaud</a:t>
            </a:r>
          </a:p>
        </p:txBody>
      </p:sp>
      <p:sp>
        <p:nvSpPr>
          <p:cNvPr id="44" name="txt pour des clients">
            <a:extLst>
              <a:ext uri="{FF2B5EF4-FFF2-40B4-BE49-F238E27FC236}">
                <a16:creationId xmlns:a16="http://schemas.microsoft.com/office/drawing/2014/main" id="{05ABF098-5ECA-EB49-C76A-FF13809DD0B9}"/>
              </a:ext>
            </a:extLst>
          </p:cNvPr>
          <p:cNvSpPr txBox="1">
            <a:spLocks/>
          </p:cNvSpPr>
          <p:nvPr/>
        </p:nvSpPr>
        <p:spPr>
          <a:xfrm>
            <a:off x="3086514" y="6180337"/>
            <a:ext cx="6026310" cy="475289"/>
          </a:xfrm>
          <a:prstGeom prst="rect">
            <a:avLst/>
          </a:prstGeom>
        </p:spPr>
        <p:txBody>
          <a:bodyPr vert="horz" anchor="t">
            <a:noAutofit/>
          </a:bodyPr>
          <a:lstStyle>
            <a:lvl1pPr marL="0" marR="0" indent="0" algn="l" rtl="0" eaLnBrk="1" latinLnBrk="0" hangingPunct="1">
              <a:spcBef>
                <a:spcPct val="20000"/>
              </a:spcBef>
              <a:buFontTx/>
              <a:buNone/>
              <a:defRPr kumimoji="0" lang="fr-FR" sz="1800" b="1">
                <a:solidFill>
                  <a:schemeClr val="tx1"/>
                </a:solidFill>
                <a:latin typeface="Arial" panose="020B0604020202020204" pitchFamily="34" charset="0"/>
                <a:ea typeface="Roboto" pitchFamily="2" charset="0"/>
                <a:cs typeface="Arial" panose="020B0604020202020204" pitchFamily="34" charset="0"/>
              </a:defRPr>
            </a:lvl1pPr>
            <a:lvl2pPr marL="742950" indent="-285750" algn="l" rtl="0" eaLnBrk="1" latinLnBrk="0" hangingPunct="1">
              <a:spcBef>
                <a:spcPct val="20000"/>
              </a:spcBef>
              <a:buFontTx/>
              <a:buNone/>
              <a:defRPr kumimoji="0" lang="fr-FR" sz="1800">
                <a:solidFill>
                  <a:schemeClr val="tx1"/>
                </a:solidFill>
                <a:latin typeface="Arial" panose="020B0604020202020204" pitchFamily="34" charset="0"/>
                <a:ea typeface="Roboto" pitchFamily="2" charset="0"/>
                <a:cs typeface="Arial" panose="020B0604020202020204" pitchFamily="34" charset="0"/>
              </a:defRPr>
            </a:lvl2pPr>
            <a:lvl3pPr marL="1143000" indent="-228600" algn="l" rtl="0" eaLnBrk="1" latinLnBrk="0" hangingPunct="1">
              <a:spcBef>
                <a:spcPct val="20000"/>
              </a:spcBef>
              <a:buFontTx/>
              <a:buNone/>
              <a:defRPr kumimoji="0" lang="fr-FR" sz="1600">
                <a:solidFill>
                  <a:schemeClr val="tx1"/>
                </a:solidFill>
                <a:latin typeface="Arial" panose="020B0604020202020204" pitchFamily="34" charset="0"/>
                <a:ea typeface="Roboto" pitchFamily="2" charset="0"/>
                <a:cs typeface="Arial" panose="020B0604020202020204" pitchFamily="34" charset="0"/>
              </a:defRPr>
            </a:lvl3pPr>
            <a:lvl4pPr marL="16002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4pPr>
            <a:lvl5pPr marL="2057400" indent="-228600" algn="l" rtl="0" eaLnBrk="1" latinLnBrk="0" hangingPunct="1">
              <a:spcBef>
                <a:spcPct val="20000"/>
              </a:spcBef>
              <a:buFontTx/>
              <a:buNone/>
              <a:defRPr kumimoji="0" lang="fr-FR" sz="1400">
                <a:solidFill>
                  <a:schemeClr val="tx1"/>
                </a:solidFill>
                <a:latin typeface="Arial" panose="020B0604020202020204" pitchFamily="34" charset="0"/>
                <a:ea typeface="Roboto" pitchFamily="2" charset="0"/>
                <a:cs typeface="Arial" panose="020B0604020202020204" pitchFamily="34" charset="0"/>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a:lstStyle>
          <a:p>
            <a:pPr algn="ctr">
              <a:spcBef>
                <a:spcPts val="0"/>
              </a:spcBef>
              <a:buClr>
                <a:srgbClr val="E2007A"/>
              </a:buClr>
            </a:pPr>
            <a:r>
              <a:rPr lang="fr-FR" kern="0">
                <a:solidFill>
                  <a:srgbClr val="3D5AFE"/>
                </a:solidFill>
                <a:latin typeface="Poppins Medium" panose="00000600000000000000" pitchFamily="2" charset="0"/>
                <a:ea typeface="Roboto Light" panose="02000000000000000000" pitchFamily="2" charset="0"/>
                <a:cs typeface="Poppins Medium" panose="00000600000000000000" pitchFamily="2" charset="0"/>
              </a:rPr>
              <a:t>Pour des clients &amp; collaborateurs engagés</a:t>
            </a:r>
          </a:p>
        </p:txBody>
      </p:sp>
      <p:pic>
        <p:nvPicPr>
          <p:cNvPr id="13" name="visu contact">
            <a:extLst>
              <a:ext uri="{FF2B5EF4-FFF2-40B4-BE49-F238E27FC236}">
                <a16:creationId xmlns:a16="http://schemas.microsoft.com/office/drawing/2014/main" id="{22D58D5D-6570-503F-E999-16D51B660FD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5983" y="2725621"/>
            <a:ext cx="1443869" cy="1345926"/>
          </a:xfrm>
          <a:prstGeom prst="rect">
            <a:avLst/>
          </a:prstGeom>
        </p:spPr>
      </p:pic>
      <p:pic>
        <p:nvPicPr>
          <p:cNvPr id="18" name="visu feedback">
            <a:extLst>
              <a:ext uri="{FF2B5EF4-FFF2-40B4-BE49-F238E27FC236}">
                <a16:creationId xmlns:a16="http://schemas.microsoft.com/office/drawing/2014/main" id="{A7C68AE5-A2EF-FEB0-491B-3EA859150B0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688918" y="2827290"/>
            <a:ext cx="1443871" cy="1142589"/>
          </a:xfrm>
          <a:prstGeom prst="rect">
            <a:avLst/>
          </a:prstGeom>
        </p:spPr>
      </p:pic>
      <p:grpSp>
        <p:nvGrpSpPr>
          <p:cNvPr id="23" name="Groupe 22">
            <a:extLst>
              <a:ext uri="{FF2B5EF4-FFF2-40B4-BE49-F238E27FC236}">
                <a16:creationId xmlns:a16="http://schemas.microsoft.com/office/drawing/2014/main" id="{8934CDA5-02EA-1215-5790-7536685DDCCB}"/>
              </a:ext>
            </a:extLst>
          </p:cNvPr>
          <p:cNvGrpSpPr/>
          <p:nvPr/>
        </p:nvGrpSpPr>
        <p:grpSpPr>
          <a:xfrm>
            <a:off x="8399036" y="4307481"/>
            <a:ext cx="339996" cy="339996"/>
            <a:chOff x="9340752" y="4155697"/>
            <a:chExt cx="339996" cy="339996"/>
          </a:xfrm>
        </p:grpSpPr>
        <p:sp>
          <p:nvSpPr>
            <p:cNvPr id="25" name="Rectangle : coins arrondis 24">
              <a:extLst>
                <a:ext uri="{FF2B5EF4-FFF2-40B4-BE49-F238E27FC236}">
                  <a16:creationId xmlns:a16="http://schemas.microsoft.com/office/drawing/2014/main" id="{9FC2EE2D-DE84-C364-8442-9830396ADEAC}"/>
                </a:ext>
              </a:extLst>
            </p:cNvPr>
            <p:cNvSpPr/>
            <p:nvPr/>
          </p:nvSpPr>
          <p:spPr>
            <a:xfrm rot="2700000">
              <a:off x="9420750" y="4235695"/>
              <a:ext cx="180000" cy="180000"/>
            </a:xfrm>
            <a:prstGeom prst="roundRect">
              <a:avLst>
                <a:gd name="adj" fmla="val 10273"/>
              </a:avLst>
            </a:prstGeom>
            <a:solidFill>
              <a:srgbClr val="14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sp>
          <p:nvSpPr>
            <p:cNvPr id="26" name="Rectangle : coins arrondis 25">
              <a:extLst>
                <a:ext uri="{FF2B5EF4-FFF2-40B4-BE49-F238E27FC236}">
                  <a16:creationId xmlns:a16="http://schemas.microsoft.com/office/drawing/2014/main" id="{1E621930-F684-2811-408B-DEE4C1014D36}"/>
                </a:ext>
              </a:extLst>
            </p:cNvPr>
            <p:cNvSpPr/>
            <p:nvPr/>
          </p:nvSpPr>
          <p:spPr>
            <a:xfrm rot="2700000">
              <a:off x="9340752" y="4155697"/>
              <a:ext cx="339996" cy="339996"/>
            </a:xfrm>
            <a:prstGeom prst="roundRect">
              <a:avLst>
                <a:gd name="adj" fmla="val 10273"/>
              </a:avLst>
            </a:prstGeom>
            <a:noFill/>
            <a:ln w="19050">
              <a:solidFill>
                <a:srgbClr val="14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Arial" panose="020B0604020202020204" pitchFamily="34" charset="0"/>
              </a:endParaRPr>
            </a:p>
          </p:txBody>
        </p:sp>
      </p:grpSp>
      <p:sp>
        <p:nvSpPr>
          <p:cNvPr id="27" name="txt collecte">
            <a:extLst>
              <a:ext uri="{FF2B5EF4-FFF2-40B4-BE49-F238E27FC236}">
                <a16:creationId xmlns:a16="http://schemas.microsoft.com/office/drawing/2014/main" id="{76DEAF15-725E-E3F0-928A-01B481293182}"/>
              </a:ext>
            </a:extLst>
          </p:cNvPr>
          <p:cNvSpPr txBox="1"/>
          <p:nvPr/>
        </p:nvSpPr>
        <p:spPr>
          <a:xfrm>
            <a:off x="8818126" y="4297256"/>
            <a:ext cx="1443871" cy="646331"/>
          </a:xfrm>
          <a:prstGeom prst="rect">
            <a:avLst/>
          </a:prstGeom>
          <a:noFill/>
        </p:spPr>
        <p:txBody>
          <a:bodyPr wrap="square">
            <a:spAutoFit/>
          </a:bodyPr>
          <a:lstStyle/>
          <a:p>
            <a:pPr algn="ctr"/>
            <a:r>
              <a:rPr lang="fr-FR" sz="1800" b="0" kern="0">
                <a:solidFill>
                  <a:srgbClr val="141C58"/>
                </a:solidFill>
                <a:latin typeface="Poppins Medium" panose="00000600000000000000" pitchFamily="2" charset="0"/>
                <a:ea typeface="Roboto Light" panose="02000000000000000000" pitchFamily="2" charset="0"/>
                <a:cs typeface="Poppins Medium" panose="00000600000000000000" pitchFamily="2" charset="0"/>
              </a:rPr>
              <a:t>Collecter &amp; analyser</a:t>
            </a:r>
          </a:p>
        </p:txBody>
      </p:sp>
      <p:grpSp>
        <p:nvGrpSpPr>
          <p:cNvPr id="3" name="Groupe 2">
            <a:extLst>
              <a:ext uri="{FF2B5EF4-FFF2-40B4-BE49-F238E27FC236}">
                <a16:creationId xmlns:a16="http://schemas.microsoft.com/office/drawing/2014/main" id="{73045A87-2CF0-3820-08CB-B11727186E56}"/>
              </a:ext>
            </a:extLst>
          </p:cNvPr>
          <p:cNvGrpSpPr/>
          <p:nvPr/>
        </p:nvGrpSpPr>
        <p:grpSpPr>
          <a:xfrm>
            <a:off x="8041481" y="4188619"/>
            <a:ext cx="407346" cy="168653"/>
            <a:chOff x="8041481" y="4188619"/>
            <a:chExt cx="407346" cy="168653"/>
          </a:xfrm>
        </p:grpSpPr>
        <p:cxnSp>
          <p:nvCxnSpPr>
            <p:cNvPr id="29" name="Connecteur droit 28">
              <a:extLst>
                <a:ext uri="{FF2B5EF4-FFF2-40B4-BE49-F238E27FC236}">
                  <a16:creationId xmlns:a16="http://schemas.microsoft.com/office/drawing/2014/main" id="{0B4AEFDE-56AF-DCF8-1EA9-3A358F02A36A}"/>
                </a:ext>
              </a:extLst>
            </p:cNvPr>
            <p:cNvCxnSpPr>
              <a:cxnSpLocks/>
              <a:stCxn id="26" idx="1"/>
            </p:cNvCxnSpPr>
            <p:nvPr/>
          </p:nvCxnSpPr>
          <p:spPr>
            <a:xfrm flipH="1" flipV="1">
              <a:off x="8280174" y="4188619"/>
              <a:ext cx="168653" cy="168653"/>
            </a:xfrm>
            <a:prstGeom prst="line">
              <a:avLst/>
            </a:prstGeom>
            <a:ln>
              <a:solidFill>
                <a:srgbClr val="141C58"/>
              </a:solidFill>
              <a:prstDash val="sysDash"/>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87D0B65-4B2A-259B-39B4-AC4401ADBAA9}"/>
                </a:ext>
              </a:extLst>
            </p:cNvPr>
            <p:cNvCxnSpPr>
              <a:cxnSpLocks/>
            </p:cNvCxnSpPr>
            <p:nvPr/>
          </p:nvCxnSpPr>
          <p:spPr>
            <a:xfrm flipH="1">
              <a:off x="8041481" y="4188619"/>
              <a:ext cx="238693" cy="0"/>
            </a:xfrm>
            <a:prstGeom prst="line">
              <a:avLst/>
            </a:prstGeom>
            <a:ln>
              <a:solidFill>
                <a:srgbClr val="141C58"/>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2147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60000">
                                          <p:cBhvr additive="base">
                                            <p:cTn id="7" dur="50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 presetClass="entr" presetSubtype="8" fill="hold" grpId="0" nodeType="withEffect" p14:presetBounceEnd="60000">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14:bounceEnd="60000">
                                          <p:cBhvr additive="base">
                                            <p:cTn id="16" dur="500" fill="hold"/>
                                            <p:tgtEl>
                                              <p:spTgt spid="32"/>
                                            </p:tgtEl>
                                            <p:attrNameLst>
                                              <p:attrName>ppt_x</p:attrName>
                                            </p:attrNameLst>
                                          </p:cBhvr>
                                          <p:tavLst>
                                            <p:tav tm="0">
                                              <p:val>
                                                <p:strVal val="0-#ppt_w/2"/>
                                              </p:val>
                                            </p:tav>
                                            <p:tav tm="100000">
                                              <p:val>
                                                <p:strVal val="#ppt_x"/>
                                              </p:val>
                                            </p:tav>
                                          </p:tavLst>
                                        </p:anim>
                                        <p:anim calcmode="lin" valueType="num" p14:bounceEnd="60000">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2" presetClass="entr" presetSubtype="4" fill="hold" nodeType="withEffect">
                                      <p:stCondLst>
                                        <p:cond delay="50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500"/>
                                            <p:tgtEl>
                                              <p:spTgt spid="59"/>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250" fill="hold"/>
                                            <p:tgtEl>
                                              <p:spTgt spid="37"/>
                                            </p:tgtEl>
                                            <p:attrNameLst>
                                              <p:attrName>ppt_w</p:attrName>
                                            </p:attrNameLst>
                                          </p:cBhvr>
                                          <p:tavLst>
                                            <p:tav tm="0">
                                              <p:val>
                                                <p:fltVal val="0"/>
                                              </p:val>
                                            </p:tav>
                                            <p:tav tm="100000">
                                              <p:val>
                                                <p:strVal val="#ppt_w"/>
                                              </p:val>
                                            </p:tav>
                                          </p:tavLst>
                                        </p:anim>
                                        <p:anim calcmode="lin" valueType="num">
                                          <p:cBhvr>
                                            <p:cTn id="25" dur="250" fill="hold"/>
                                            <p:tgtEl>
                                              <p:spTgt spid="37"/>
                                            </p:tgtEl>
                                            <p:attrNameLst>
                                              <p:attrName>ppt_h</p:attrName>
                                            </p:attrNameLst>
                                          </p:cBhvr>
                                          <p:tavLst>
                                            <p:tav tm="0">
                                              <p:val>
                                                <p:fltVal val="0"/>
                                              </p:val>
                                            </p:tav>
                                            <p:tav tm="100000">
                                              <p:val>
                                                <p:strVal val="#ppt_h"/>
                                              </p:val>
                                            </p:tav>
                                          </p:tavLst>
                                        </p:anim>
                                        <p:animEffect transition="in" filter="fade">
                                          <p:cBhvr>
                                            <p:cTn id="26" dur="250"/>
                                            <p:tgtEl>
                                              <p:spTgt spid="37"/>
                                            </p:tgtEl>
                                          </p:cBhvr>
                                        </p:animEffect>
                                      </p:childTnLst>
                                    </p:cTn>
                                  </p:par>
                                </p:childTnLst>
                              </p:cTn>
                            </p:par>
                            <p:par>
                              <p:cTn id="27" fill="hold">
                                <p:stCondLst>
                                  <p:cond delay="1250"/>
                                </p:stCondLst>
                                <p:childTnLst>
                                  <p:par>
                                    <p:cTn id="28" presetID="2" presetClass="entr" presetSubtype="8" fill="hold" grpId="0" nodeType="afterEffect" p14:presetBounceEnd="60000">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14:bounceEnd="60000">
                                          <p:cBhvr additive="base">
                                            <p:cTn id="30" dur="500" fill="hold"/>
                                            <p:tgtEl>
                                              <p:spTgt spid="50"/>
                                            </p:tgtEl>
                                            <p:attrNameLst>
                                              <p:attrName>ppt_x</p:attrName>
                                            </p:attrNameLst>
                                          </p:cBhvr>
                                          <p:tavLst>
                                            <p:tav tm="0">
                                              <p:val>
                                                <p:strVal val="0-#ppt_w/2"/>
                                              </p:val>
                                            </p:tav>
                                            <p:tav tm="100000">
                                              <p:val>
                                                <p:strVal val="#ppt_x"/>
                                              </p:val>
                                            </p:tav>
                                          </p:tavLst>
                                        </p:anim>
                                        <p:anim calcmode="lin" valueType="num" p14:bounceEnd="60000">
                                          <p:cBhvr additive="base">
                                            <p:cTn id="31" dur="500" fill="hold"/>
                                            <p:tgtEl>
                                              <p:spTgt spid="50"/>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14:presetBounceEnd="60000">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14:bounceEnd="60000">
                                          <p:cBhvr additive="base">
                                            <p:cTn id="34" dur="500" fill="hold"/>
                                            <p:tgtEl>
                                              <p:spTgt spid="22"/>
                                            </p:tgtEl>
                                            <p:attrNameLst>
                                              <p:attrName>ppt_x</p:attrName>
                                            </p:attrNameLst>
                                          </p:cBhvr>
                                          <p:tavLst>
                                            <p:tav tm="0">
                                              <p:val>
                                                <p:strVal val="0-#ppt_w/2"/>
                                              </p:val>
                                            </p:tav>
                                            <p:tav tm="100000">
                                              <p:val>
                                                <p:strVal val="#ppt_x"/>
                                              </p:val>
                                            </p:tav>
                                          </p:tavLst>
                                        </p:anim>
                                        <p:anim calcmode="lin" valueType="num" p14:bounceEnd="60000">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14:presetBounceEnd="60000">
                                      <p:stCondLst>
                                        <p:cond delay="500"/>
                                      </p:stCondLst>
                                      <p:childTnLst>
                                        <p:set>
                                          <p:cBhvr>
                                            <p:cTn id="37" dur="1" fill="hold">
                                              <p:stCondLst>
                                                <p:cond delay="0"/>
                                              </p:stCondLst>
                                            </p:cTn>
                                            <p:tgtEl>
                                              <p:spTgt spid="13"/>
                                            </p:tgtEl>
                                            <p:attrNameLst>
                                              <p:attrName>style.visibility</p:attrName>
                                            </p:attrNameLst>
                                          </p:cBhvr>
                                          <p:to>
                                            <p:strVal val="visible"/>
                                          </p:to>
                                        </p:set>
                                        <p:anim calcmode="lin" valueType="num" p14:bounceEnd="60000">
                                          <p:cBhvr additive="base">
                                            <p:cTn id="38"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par>
                                    <p:cTn id="45" presetID="2" presetClass="entr" presetSubtype="2" fill="hold" grpId="0" nodeType="withEffect" p14:presetBounceEnd="60000">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14:bounceEnd="60000">
                                          <p:cBhvr additive="base">
                                            <p:cTn id="47" dur="500" fill="hold"/>
                                            <p:tgtEl>
                                              <p:spTgt spid="34"/>
                                            </p:tgtEl>
                                            <p:attrNameLst>
                                              <p:attrName>ppt_x</p:attrName>
                                            </p:attrNameLst>
                                          </p:cBhvr>
                                          <p:tavLst>
                                            <p:tav tm="0">
                                              <p:val>
                                                <p:strVal val="1+#ppt_w/2"/>
                                              </p:val>
                                            </p:tav>
                                            <p:tav tm="100000">
                                              <p:val>
                                                <p:strVal val="#ppt_x"/>
                                              </p:val>
                                            </p:tav>
                                          </p:tavLst>
                                        </p:anim>
                                        <p:anim calcmode="lin" valueType="num" p14:bounceEnd="60000">
                                          <p:cBhvr additive="base">
                                            <p:cTn id="48" dur="500" fill="hold"/>
                                            <p:tgtEl>
                                              <p:spTgt spid="34"/>
                                            </p:tgtEl>
                                            <p:attrNameLst>
                                              <p:attrName>ppt_y</p:attrName>
                                            </p:attrNameLst>
                                          </p:cBhvr>
                                          <p:tavLst>
                                            <p:tav tm="0">
                                              <p:val>
                                                <p:strVal val="#ppt_y"/>
                                              </p:val>
                                            </p:tav>
                                            <p:tav tm="100000">
                                              <p:val>
                                                <p:strVal val="#ppt_y"/>
                                              </p:val>
                                            </p:tav>
                                          </p:tavLst>
                                        </p:anim>
                                      </p:childTnLst>
                                    </p:cTn>
                                  </p:par>
                                  <p:par>
                                    <p:cTn id="49" presetID="22" presetClass="entr" presetSubtype="8" fill="hold" nodeType="withEffect">
                                      <p:stCondLst>
                                        <p:cond delay="50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1000"/>
                                </p:stCondLst>
                                <p:childTnLst>
                                  <p:par>
                                    <p:cTn id="53" presetID="53" presetClass="entr" presetSubtype="16"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250" fill="hold"/>
                                            <p:tgtEl>
                                              <p:spTgt spid="23"/>
                                            </p:tgtEl>
                                            <p:attrNameLst>
                                              <p:attrName>ppt_w</p:attrName>
                                            </p:attrNameLst>
                                          </p:cBhvr>
                                          <p:tavLst>
                                            <p:tav tm="0">
                                              <p:val>
                                                <p:fltVal val="0"/>
                                              </p:val>
                                            </p:tav>
                                            <p:tav tm="100000">
                                              <p:val>
                                                <p:strVal val="#ppt_w"/>
                                              </p:val>
                                            </p:tav>
                                          </p:tavLst>
                                        </p:anim>
                                        <p:anim calcmode="lin" valueType="num">
                                          <p:cBhvr>
                                            <p:cTn id="56" dur="250" fill="hold"/>
                                            <p:tgtEl>
                                              <p:spTgt spid="23"/>
                                            </p:tgtEl>
                                            <p:attrNameLst>
                                              <p:attrName>ppt_h</p:attrName>
                                            </p:attrNameLst>
                                          </p:cBhvr>
                                          <p:tavLst>
                                            <p:tav tm="0">
                                              <p:val>
                                                <p:fltVal val="0"/>
                                              </p:val>
                                            </p:tav>
                                            <p:tav tm="100000">
                                              <p:val>
                                                <p:strVal val="#ppt_h"/>
                                              </p:val>
                                            </p:tav>
                                          </p:tavLst>
                                        </p:anim>
                                        <p:animEffect transition="in" filter="fade">
                                          <p:cBhvr>
                                            <p:cTn id="57" dur="250"/>
                                            <p:tgtEl>
                                              <p:spTgt spid="23"/>
                                            </p:tgtEl>
                                          </p:cBhvr>
                                        </p:animEffect>
                                      </p:childTnLst>
                                    </p:cTn>
                                  </p:par>
                                  <p:par>
                                    <p:cTn id="58" presetID="2" presetClass="entr" presetSubtype="2" fill="hold" grpId="0" nodeType="withEffect" p14:presetBounceEnd="60000">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14:bounceEnd="60000">
                                          <p:cBhvr additive="base">
                                            <p:cTn id="60" dur="5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61" dur="500" fill="hold"/>
                                            <p:tgtEl>
                                              <p:spTgt spid="27"/>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14:presetBounceEnd="60000">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14:bounceEnd="60000">
                                          <p:cBhvr additive="base">
                                            <p:cTn id="64" dur="50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65" dur="500" fill="hold"/>
                                            <p:tgtEl>
                                              <p:spTgt spid="24"/>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14:presetBounceEnd="60000">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14:bounceEnd="60000">
                                          <p:cBhvr additive="base">
                                            <p:cTn id="68" dur="50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6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right)">
                                          <p:cBhvr>
                                            <p:cTn id="74" dur="500"/>
                                            <p:tgtEl>
                                              <p:spTgt spid="11"/>
                                            </p:tgtEl>
                                          </p:cBhvr>
                                        </p:animEffect>
                                      </p:childTnLst>
                                    </p:cTn>
                                  </p:par>
                                </p:childTnLst>
                              </p:cTn>
                            </p:par>
                            <p:par>
                              <p:cTn id="75" fill="hold">
                                <p:stCondLst>
                                  <p:cond delay="500"/>
                                </p:stCondLst>
                                <p:childTnLst>
                                  <p:par>
                                    <p:cTn id="76" presetID="2" presetClass="entr" presetSubtype="4" fill="hold" grpId="0" nodeType="afterEffect" p14:presetBounceEnd="60000">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14:bounceEnd="60000">
                                          <p:cBhvr additive="base">
                                            <p:cTn id="78" dur="500" fill="hold"/>
                                            <p:tgtEl>
                                              <p:spTgt spid="30"/>
                                            </p:tgtEl>
                                            <p:attrNameLst>
                                              <p:attrName>ppt_x</p:attrName>
                                            </p:attrNameLst>
                                          </p:cBhvr>
                                          <p:tavLst>
                                            <p:tav tm="0">
                                              <p:val>
                                                <p:strVal val="#ppt_x"/>
                                              </p:val>
                                            </p:tav>
                                            <p:tav tm="100000">
                                              <p:val>
                                                <p:strVal val="#ppt_x"/>
                                              </p:val>
                                            </p:tav>
                                          </p:tavLst>
                                        </p:anim>
                                        <p:anim calcmode="lin" valueType="num" p14:bounceEnd="60000">
                                          <p:cBhvr additive="base">
                                            <p:cTn id="79" dur="500" fill="hold"/>
                                            <p:tgtEl>
                                              <p:spTgt spid="30"/>
                                            </p:tgtEl>
                                            <p:attrNameLst>
                                              <p:attrName>ppt_y</p:attrName>
                                            </p:attrNameLst>
                                          </p:cBhvr>
                                          <p:tavLst>
                                            <p:tav tm="0">
                                              <p:val>
                                                <p:strVal val="1+#ppt_h/2"/>
                                              </p:val>
                                            </p:tav>
                                            <p:tav tm="100000">
                                              <p:val>
                                                <p:strVal val="#ppt_y"/>
                                              </p:val>
                                            </p:tav>
                                          </p:tavLst>
                                        </p:anim>
                                      </p:childTnLst>
                                    </p:cTn>
                                  </p:par>
                                  <p:par>
                                    <p:cTn id="80" presetID="22" presetClass="entr" presetSubtype="2" fill="hold" nodeType="withEffect">
                                      <p:stCondLst>
                                        <p:cond delay="500"/>
                                      </p:stCondLst>
                                      <p:childTnLst>
                                        <p:set>
                                          <p:cBhvr>
                                            <p:cTn id="81" dur="1" fill="hold">
                                              <p:stCondLst>
                                                <p:cond delay="0"/>
                                              </p:stCondLst>
                                            </p:cTn>
                                            <p:tgtEl>
                                              <p:spTgt spid="2"/>
                                            </p:tgtEl>
                                            <p:attrNameLst>
                                              <p:attrName>style.visibility</p:attrName>
                                            </p:attrNameLst>
                                          </p:cBhvr>
                                          <p:to>
                                            <p:strVal val="visible"/>
                                          </p:to>
                                        </p:set>
                                        <p:animEffect transition="in" filter="wipe(right)">
                                          <p:cBhvr>
                                            <p:cTn id="82" dur="500"/>
                                            <p:tgtEl>
                                              <p:spTgt spid="2"/>
                                            </p:tgtEl>
                                          </p:cBhvr>
                                        </p:animEffect>
                                      </p:childTnLst>
                                    </p:cTn>
                                  </p:par>
                                </p:childTnLst>
                              </p:cTn>
                            </p:par>
                            <p:par>
                              <p:cTn id="83" fill="hold">
                                <p:stCondLst>
                                  <p:cond delay="1500"/>
                                </p:stCondLst>
                                <p:childTnLst>
                                  <p:par>
                                    <p:cTn id="84" presetID="53" presetClass="entr" presetSubtype="16" fill="hold" nodeType="after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p:cTn id="86" dur="250" fill="hold"/>
                                            <p:tgtEl>
                                              <p:spTgt spid="40"/>
                                            </p:tgtEl>
                                            <p:attrNameLst>
                                              <p:attrName>ppt_w</p:attrName>
                                            </p:attrNameLst>
                                          </p:cBhvr>
                                          <p:tavLst>
                                            <p:tav tm="0">
                                              <p:val>
                                                <p:fltVal val="0"/>
                                              </p:val>
                                            </p:tav>
                                            <p:tav tm="100000">
                                              <p:val>
                                                <p:strVal val="#ppt_w"/>
                                              </p:val>
                                            </p:tav>
                                          </p:tavLst>
                                        </p:anim>
                                        <p:anim calcmode="lin" valueType="num">
                                          <p:cBhvr>
                                            <p:cTn id="87" dur="250" fill="hold"/>
                                            <p:tgtEl>
                                              <p:spTgt spid="40"/>
                                            </p:tgtEl>
                                            <p:attrNameLst>
                                              <p:attrName>ppt_h</p:attrName>
                                            </p:attrNameLst>
                                          </p:cBhvr>
                                          <p:tavLst>
                                            <p:tav tm="0">
                                              <p:val>
                                                <p:fltVal val="0"/>
                                              </p:val>
                                            </p:tav>
                                            <p:tav tm="100000">
                                              <p:val>
                                                <p:strVal val="#ppt_h"/>
                                              </p:val>
                                            </p:tav>
                                          </p:tavLst>
                                        </p:anim>
                                        <p:animEffect transition="in" filter="fade">
                                          <p:cBhvr>
                                            <p:cTn id="88" dur="250"/>
                                            <p:tgtEl>
                                              <p:spTgt spid="40"/>
                                            </p:tgtEl>
                                          </p:cBhvr>
                                        </p:animEffect>
                                      </p:childTnLst>
                                    </p:cTn>
                                  </p:par>
                                  <p:par>
                                    <p:cTn id="89" presetID="2" presetClass="entr" presetSubtype="8" fill="hold" grpId="0" nodeType="withEffect" p14:presetBounceEnd="60000">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14:bounceEnd="60000">
                                          <p:cBhvr additive="base">
                                            <p:cTn id="91" dur="500" fill="hold"/>
                                            <p:tgtEl>
                                              <p:spTgt spid="52"/>
                                            </p:tgtEl>
                                            <p:attrNameLst>
                                              <p:attrName>ppt_x</p:attrName>
                                            </p:attrNameLst>
                                          </p:cBhvr>
                                          <p:tavLst>
                                            <p:tav tm="0">
                                              <p:val>
                                                <p:strVal val="0-#ppt_w/2"/>
                                              </p:val>
                                            </p:tav>
                                            <p:tav tm="100000">
                                              <p:val>
                                                <p:strVal val="#ppt_x"/>
                                              </p:val>
                                            </p:tav>
                                          </p:tavLst>
                                        </p:anim>
                                        <p:anim calcmode="lin" valueType="num" p14:bounceEnd="60000">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2000"/>
                                </p:stCondLst>
                                <p:childTnLst>
                                  <p:par>
                                    <p:cTn id="94" presetID="2" presetClass="entr" presetSubtype="4" fill="hold" grpId="0" nodeType="afterEffect" p14:presetBounceEnd="60000">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14:bounceEnd="60000">
                                          <p:cBhvr additive="base">
                                            <p:cTn id="96" dur="500" fill="hold"/>
                                            <p:tgtEl>
                                              <p:spTgt spid="44"/>
                                            </p:tgtEl>
                                            <p:attrNameLst>
                                              <p:attrName>ppt_x</p:attrName>
                                            </p:attrNameLst>
                                          </p:cBhvr>
                                          <p:tavLst>
                                            <p:tav tm="0">
                                              <p:val>
                                                <p:strVal val="#ppt_x"/>
                                              </p:val>
                                            </p:tav>
                                            <p:tav tm="100000">
                                              <p:val>
                                                <p:strVal val="#ppt_x"/>
                                              </p:val>
                                            </p:tav>
                                          </p:tavLst>
                                        </p:anim>
                                        <p:anim calcmode="lin" valueType="num" p14:bounceEnd="60000">
                                          <p:cBhvr additive="base">
                                            <p:cTn id="9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30" grpId="0"/>
          <p:bldP spid="32" grpId="0"/>
          <p:bldP spid="34" grpId="0"/>
          <p:bldP spid="44"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0-#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2" presetClass="entr" presetSubtype="4" fill="hold" nodeType="withEffect">
                                      <p:stCondLst>
                                        <p:cond delay="50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500"/>
                                            <p:tgtEl>
                                              <p:spTgt spid="59"/>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250" fill="hold"/>
                                            <p:tgtEl>
                                              <p:spTgt spid="37"/>
                                            </p:tgtEl>
                                            <p:attrNameLst>
                                              <p:attrName>ppt_w</p:attrName>
                                            </p:attrNameLst>
                                          </p:cBhvr>
                                          <p:tavLst>
                                            <p:tav tm="0">
                                              <p:val>
                                                <p:fltVal val="0"/>
                                              </p:val>
                                            </p:tav>
                                            <p:tav tm="100000">
                                              <p:val>
                                                <p:strVal val="#ppt_w"/>
                                              </p:val>
                                            </p:tav>
                                          </p:tavLst>
                                        </p:anim>
                                        <p:anim calcmode="lin" valueType="num">
                                          <p:cBhvr>
                                            <p:cTn id="25" dur="250" fill="hold"/>
                                            <p:tgtEl>
                                              <p:spTgt spid="37"/>
                                            </p:tgtEl>
                                            <p:attrNameLst>
                                              <p:attrName>ppt_h</p:attrName>
                                            </p:attrNameLst>
                                          </p:cBhvr>
                                          <p:tavLst>
                                            <p:tav tm="0">
                                              <p:val>
                                                <p:fltVal val="0"/>
                                              </p:val>
                                            </p:tav>
                                            <p:tav tm="100000">
                                              <p:val>
                                                <p:strVal val="#ppt_h"/>
                                              </p:val>
                                            </p:tav>
                                          </p:tavLst>
                                        </p:anim>
                                        <p:animEffect transition="in" filter="fade">
                                          <p:cBhvr>
                                            <p:cTn id="26" dur="250"/>
                                            <p:tgtEl>
                                              <p:spTgt spid="37"/>
                                            </p:tgtEl>
                                          </p:cBhvr>
                                        </p:animEffect>
                                      </p:childTnLst>
                                    </p:cTn>
                                  </p:par>
                                </p:childTnLst>
                              </p:cTn>
                            </p:par>
                            <p:par>
                              <p:cTn id="27" fill="hold">
                                <p:stCondLst>
                                  <p:cond delay="1250"/>
                                </p:stCondLst>
                                <p:childTnLst>
                                  <p:par>
                                    <p:cTn id="28" presetID="2" presetClass="entr" presetSubtype="8"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0-#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5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par>
                                    <p:cTn id="45" presetID="2" presetClass="entr" presetSubtype="2"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1+#ppt_w/2"/>
                                              </p:val>
                                            </p:tav>
                                            <p:tav tm="100000">
                                              <p:val>
                                                <p:strVal val="#ppt_x"/>
                                              </p:val>
                                            </p:tav>
                                          </p:tavLst>
                                        </p:anim>
                                        <p:anim calcmode="lin" valueType="num">
                                          <p:cBhvr additive="base">
                                            <p:cTn id="48" dur="500" fill="hold"/>
                                            <p:tgtEl>
                                              <p:spTgt spid="34"/>
                                            </p:tgtEl>
                                            <p:attrNameLst>
                                              <p:attrName>ppt_y</p:attrName>
                                            </p:attrNameLst>
                                          </p:cBhvr>
                                          <p:tavLst>
                                            <p:tav tm="0">
                                              <p:val>
                                                <p:strVal val="#ppt_y"/>
                                              </p:val>
                                            </p:tav>
                                            <p:tav tm="100000">
                                              <p:val>
                                                <p:strVal val="#ppt_y"/>
                                              </p:val>
                                            </p:tav>
                                          </p:tavLst>
                                        </p:anim>
                                      </p:childTnLst>
                                    </p:cTn>
                                  </p:par>
                                  <p:par>
                                    <p:cTn id="49" presetID="22" presetClass="entr" presetSubtype="8" fill="hold" nodeType="withEffect">
                                      <p:stCondLst>
                                        <p:cond delay="50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1000"/>
                                </p:stCondLst>
                                <p:childTnLst>
                                  <p:par>
                                    <p:cTn id="53" presetID="53" presetClass="entr" presetSubtype="16"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250" fill="hold"/>
                                            <p:tgtEl>
                                              <p:spTgt spid="23"/>
                                            </p:tgtEl>
                                            <p:attrNameLst>
                                              <p:attrName>ppt_w</p:attrName>
                                            </p:attrNameLst>
                                          </p:cBhvr>
                                          <p:tavLst>
                                            <p:tav tm="0">
                                              <p:val>
                                                <p:fltVal val="0"/>
                                              </p:val>
                                            </p:tav>
                                            <p:tav tm="100000">
                                              <p:val>
                                                <p:strVal val="#ppt_w"/>
                                              </p:val>
                                            </p:tav>
                                          </p:tavLst>
                                        </p:anim>
                                        <p:anim calcmode="lin" valueType="num">
                                          <p:cBhvr>
                                            <p:cTn id="56" dur="250" fill="hold"/>
                                            <p:tgtEl>
                                              <p:spTgt spid="23"/>
                                            </p:tgtEl>
                                            <p:attrNameLst>
                                              <p:attrName>ppt_h</p:attrName>
                                            </p:attrNameLst>
                                          </p:cBhvr>
                                          <p:tavLst>
                                            <p:tav tm="0">
                                              <p:val>
                                                <p:fltVal val="0"/>
                                              </p:val>
                                            </p:tav>
                                            <p:tav tm="100000">
                                              <p:val>
                                                <p:strVal val="#ppt_h"/>
                                              </p:val>
                                            </p:tav>
                                          </p:tavLst>
                                        </p:anim>
                                        <p:animEffect transition="in" filter="fade">
                                          <p:cBhvr>
                                            <p:cTn id="57" dur="250"/>
                                            <p:tgtEl>
                                              <p:spTgt spid="23"/>
                                            </p:tgtEl>
                                          </p:cBhvr>
                                        </p:animEffect>
                                      </p:childTnLst>
                                    </p:cTn>
                                  </p:par>
                                  <p:par>
                                    <p:cTn id="58" presetID="2" presetClass="entr" presetSubtype="2"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1+#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1+#ppt_w/2"/>
                                              </p:val>
                                            </p:tav>
                                            <p:tav tm="100000">
                                              <p:val>
                                                <p:strVal val="#ppt_x"/>
                                              </p:val>
                                            </p:tav>
                                          </p:tavLst>
                                        </p:anim>
                                        <p:anim calcmode="lin" valueType="num">
                                          <p:cBhvr additive="base">
                                            <p:cTn id="65" dur="500" fill="hold"/>
                                            <p:tgtEl>
                                              <p:spTgt spid="24"/>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1+#ppt_w/2"/>
                                              </p:val>
                                            </p:tav>
                                            <p:tav tm="100000">
                                              <p:val>
                                                <p:strVal val="#ppt_x"/>
                                              </p:val>
                                            </p:tav>
                                          </p:tavLst>
                                        </p:anim>
                                        <p:anim calcmode="lin" valueType="num">
                                          <p:cBhvr additive="base">
                                            <p:cTn id="6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right)">
                                          <p:cBhvr>
                                            <p:cTn id="74" dur="500"/>
                                            <p:tgtEl>
                                              <p:spTgt spid="11"/>
                                            </p:tgtEl>
                                          </p:cBhvr>
                                        </p:animEffect>
                                      </p:childTnLst>
                                    </p:cTn>
                                  </p:par>
                                </p:childTnLst>
                              </p:cTn>
                            </p:par>
                            <p:par>
                              <p:cTn id="75" fill="hold">
                                <p:stCondLst>
                                  <p:cond delay="500"/>
                                </p:stCondLst>
                                <p:childTnLst>
                                  <p:par>
                                    <p:cTn id="76" presetID="2" presetClass="entr" presetSubtype="4"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ppt_x"/>
                                              </p:val>
                                            </p:tav>
                                            <p:tav tm="100000">
                                              <p:val>
                                                <p:strVal val="#ppt_x"/>
                                              </p:val>
                                            </p:tav>
                                          </p:tavLst>
                                        </p:anim>
                                        <p:anim calcmode="lin" valueType="num">
                                          <p:cBhvr additive="base">
                                            <p:cTn id="79" dur="500" fill="hold"/>
                                            <p:tgtEl>
                                              <p:spTgt spid="30"/>
                                            </p:tgtEl>
                                            <p:attrNameLst>
                                              <p:attrName>ppt_y</p:attrName>
                                            </p:attrNameLst>
                                          </p:cBhvr>
                                          <p:tavLst>
                                            <p:tav tm="0">
                                              <p:val>
                                                <p:strVal val="1+#ppt_h/2"/>
                                              </p:val>
                                            </p:tav>
                                            <p:tav tm="100000">
                                              <p:val>
                                                <p:strVal val="#ppt_y"/>
                                              </p:val>
                                            </p:tav>
                                          </p:tavLst>
                                        </p:anim>
                                      </p:childTnLst>
                                    </p:cTn>
                                  </p:par>
                                  <p:par>
                                    <p:cTn id="80" presetID="22" presetClass="entr" presetSubtype="2" fill="hold" nodeType="withEffect">
                                      <p:stCondLst>
                                        <p:cond delay="500"/>
                                      </p:stCondLst>
                                      <p:childTnLst>
                                        <p:set>
                                          <p:cBhvr>
                                            <p:cTn id="81" dur="1" fill="hold">
                                              <p:stCondLst>
                                                <p:cond delay="0"/>
                                              </p:stCondLst>
                                            </p:cTn>
                                            <p:tgtEl>
                                              <p:spTgt spid="2"/>
                                            </p:tgtEl>
                                            <p:attrNameLst>
                                              <p:attrName>style.visibility</p:attrName>
                                            </p:attrNameLst>
                                          </p:cBhvr>
                                          <p:to>
                                            <p:strVal val="visible"/>
                                          </p:to>
                                        </p:set>
                                        <p:animEffect transition="in" filter="wipe(right)">
                                          <p:cBhvr>
                                            <p:cTn id="82" dur="500"/>
                                            <p:tgtEl>
                                              <p:spTgt spid="2"/>
                                            </p:tgtEl>
                                          </p:cBhvr>
                                        </p:animEffect>
                                      </p:childTnLst>
                                    </p:cTn>
                                  </p:par>
                                </p:childTnLst>
                              </p:cTn>
                            </p:par>
                            <p:par>
                              <p:cTn id="83" fill="hold">
                                <p:stCondLst>
                                  <p:cond delay="1500"/>
                                </p:stCondLst>
                                <p:childTnLst>
                                  <p:par>
                                    <p:cTn id="84" presetID="53" presetClass="entr" presetSubtype="16" fill="hold" nodeType="after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p:cTn id="86" dur="250" fill="hold"/>
                                            <p:tgtEl>
                                              <p:spTgt spid="40"/>
                                            </p:tgtEl>
                                            <p:attrNameLst>
                                              <p:attrName>ppt_w</p:attrName>
                                            </p:attrNameLst>
                                          </p:cBhvr>
                                          <p:tavLst>
                                            <p:tav tm="0">
                                              <p:val>
                                                <p:fltVal val="0"/>
                                              </p:val>
                                            </p:tav>
                                            <p:tav tm="100000">
                                              <p:val>
                                                <p:strVal val="#ppt_w"/>
                                              </p:val>
                                            </p:tav>
                                          </p:tavLst>
                                        </p:anim>
                                        <p:anim calcmode="lin" valueType="num">
                                          <p:cBhvr>
                                            <p:cTn id="87" dur="250" fill="hold"/>
                                            <p:tgtEl>
                                              <p:spTgt spid="40"/>
                                            </p:tgtEl>
                                            <p:attrNameLst>
                                              <p:attrName>ppt_h</p:attrName>
                                            </p:attrNameLst>
                                          </p:cBhvr>
                                          <p:tavLst>
                                            <p:tav tm="0">
                                              <p:val>
                                                <p:fltVal val="0"/>
                                              </p:val>
                                            </p:tav>
                                            <p:tav tm="100000">
                                              <p:val>
                                                <p:strVal val="#ppt_h"/>
                                              </p:val>
                                            </p:tav>
                                          </p:tavLst>
                                        </p:anim>
                                        <p:animEffect transition="in" filter="fade">
                                          <p:cBhvr>
                                            <p:cTn id="88" dur="250"/>
                                            <p:tgtEl>
                                              <p:spTgt spid="40"/>
                                            </p:tgtEl>
                                          </p:cBhvr>
                                        </p:animEffect>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2000"/>
                                </p:stCondLst>
                                <p:childTnLst>
                                  <p:par>
                                    <p:cTn id="94" presetID="2" presetClass="entr" presetSubtype="4"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500" fill="hold"/>
                                            <p:tgtEl>
                                              <p:spTgt spid="44"/>
                                            </p:tgtEl>
                                            <p:attrNameLst>
                                              <p:attrName>ppt_x</p:attrName>
                                            </p:attrNameLst>
                                          </p:cBhvr>
                                          <p:tavLst>
                                            <p:tav tm="0">
                                              <p:val>
                                                <p:strVal val="#ppt_x"/>
                                              </p:val>
                                            </p:tav>
                                            <p:tav tm="100000">
                                              <p:val>
                                                <p:strVal val="#ppt_x"/>
                                              </p:val>
                                            </p:tav>
                                          </p:tavLst>
                                        </p:anim>
                                        <p:anim calcmode="lin" valueType="num">
                                          <p:cBhvr additive="base">
                                            <p:cTn id="9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30" grpId="0"/>
          <p:bldP spid="32" grpId="0"/>
          <p:bldP spid="34" grpId="0"/>
          <p:bldP spid="44" grpId="0"/>
          <p:bldP spid="27" grpId="0"/>
        </p:bldLst>
      </p:timing>
    </mc:Fallback>
  </mc:AlternateContent>
</p:sld>
</file>

<file path=ppt/theme/theme1.xml><?xml version="1.0" encoding="utf-8"?>
<a:theme xmlns:a="http://schemas.openxmlformats.org/drawingml/2006/main" name="Eloquant 2021">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txDef>
      <a:spPr/>
      <a:bodyPr vert="horz" wrap="square" rtlCol="0" anchor="ctr">
        <a:noAutofit/>
      </a:bodyPr>
      <a:lstStyle>
        <a:defPPr algn="l">
          <a:buClr>
            <a:srgbClr val="E2007A"/>
          </a:buClr>
          <a:defRPr b="0" kern="0" dirty="0" smtClean="0">
            <a:latin typeface="Arial" panose="020B0604020202020204" pitchFamily="34" charset="0"/>
            <a:ea typeface="Roboto Light"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Présentation Eloquant 2023 - Format L" id="{1A80636D-635A-456E-A907-5B08557CBD12}" vid="{41929FEE-42BD-46DE-A99F-F6B1BA6E408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0279413-26fd-48a6-8627-51788585f90f">
      <Terms xmlns="http://schemas.microsoft.com/office/infopath/2007/PartnerControls"/>
    </lcf76f155ced4ddcb4097134ff3c332f>
    <TaxCatchAll xmlns="be3a4e8a-86e3-4413-8569-d3e03c0da70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D5759205AB7444AEB30181185E358F" ma:contentTypeVersion="9" ma:contentTypeDescription="Crée un document." ma:contentTypeScope="" ma:versionID="6eb22749cb0f2abb53d9833e2b6de9ed">
  <xsd:schema xmlns:xsd="http://www.w3.org/2001/XMLSchema" xmlns:xs="http://www.w3.org/2001/XMLSchema" xmlns:p="http://schemas.microsoft.com/office/2006/metadata/properties" xmlns:ns2="80279413-26fd-48a6-8627-51788585f90f" xmlns:ns3="be3a4e8a-86e3-4413-8569-d3e03c0da70e" targetNamespace="http://schemas.microsoft.com/office/2006/metadata/properties" ma:root="true" ma:fieldsID="7b48333c3160b038d7909e79b4001431" ns2:_="" ns3:_="">
    <xsd:import namespace="80279413-26fd-48a6-8627-51788585f90f"/>
    <xsd:import namespace="be3a4e8a-86e3-4413-8569-d3e03c0da7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279413-26fd-48a6-8627-51788585f9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db13ca89-44d6-4d60-a2fc-8e826ffa87c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3a4e8a-86e3-4413-8569-d3e03c0da70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70b8677-11c5-4ebb-93c0-f0a2ddf48782}" ma:internalName="TaxCatchAll" ma:showField="CatchAllData" ma:web="be3a4e8a-86e3-4413-8569-d3e03c0da7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789129-79D2-4F42-AC16-70975D69C77A}">
  <ds:schemaRefs>
    <ds:schemaRef ds:uri="http://schemas.microsoft.com/office/2006/documentManagement/types"/>
    <ds:schemaRef ds:uri="http://www.w3.org/XML/1998/namespace"/>
    <ds:schemaRef ds:uri="http://purl.org/dc/terms/"/>
    <ds:schemaRef ds:uri="http://schemas.microsoft.com/office/2006/metadata/properties"/>
    <ds:schemaRef ds:uri="http://purl.org/dc/dcmitype/"/>
    <ds:schemaRef ds:uri="http://purl.org/dc/elements/1.1/"/>
    <ds:schemaRef ds:uri="80279413-26fd-48a6-8627-51788585f90f"/>
    <ds:schemaRef ds:uri="http://schemas.microsoft.com/office/infopath/2007/PartnerControls"/>
    <ds:schemaRef ds:uri="http://schemas.openxmlformats.org/package/2006/metadata/core-properties"/>
    <ds:schemaRef ds:uri="be3a4e8a-86e3-4413-8569-d3e03c0da70e"/>
  </ds:schemaRefs>
</ds:datastoreItem>
</file>

<file path=customXml/itemProps2.xml><?xml version="1.0" encoding="utf-8"?>
<ds:datastoreItem xmlns:ds="http://schemas.openxmlformats.org/officeDocument/2006/customXml" ds:itemID="{C73FBF03-99EF-4406-B20A-0D7C8D117A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279413-26fd-48a6-8627-51788585f90f"/>
    <ds:schemaRef ds:uri="be3a4e8a-86e3-4413-8569-d3e03c0da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A76050-94FA-4C1A-AB23-F37D6BFA6D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Modèle Présentation Eloquant 2023</Template>
  <TotalTime>2652</TotalTime>
  <Words>968</Words>
  <Application>Microsoft Office PowerPoint</Application>
  <PresentationFormat>Grand écran</PresentationFormat>
  <Paragraphs>125</Paragraphs>
  <Slides>13</Slides>
  <Notes>5</Notes>
  <HiddenSlides>4</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13</vt:i4>
      </vt:variant>
    </vt:vector>
  </HeadingPairs>
  <TitlesOfParts>
    <vt:vector size="26" baseType="lpstr">
      <vt:lpstr>Arial</vt:lpstr>
      <vt:lpstr>Arial Black</vt:lpstr>
      <vt:lpstr>Arial Narrow</vt:lpstr>
      <vt:lpstr>Calibri</vt:lpstr>
      <vt:lpstr>Poppins</vt:lpstr>
      <vt:lpstr>Poppins Light</vt:lpstr>
      <vt:lpstr>Poppins Medium</vt:lpstr>
      <vt:lpstr>Poppins SemiBold</vt:lpstr>
      <vt:lpstr>Roboto Condensed</vt:lpstr>
      <vt:lpstr>Trebuchet MS</vt:lpstr>
      <vt:lpstr>Webdings</vt:lpstr>
      <vt:lpstr>Wingdings 2</vt:lpstr>
      <vt:lpstr>Eloquant 2021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Olga Popova</dc:creator>
  <cp:keywords>Présentation découverte 2021</cp:keywords>
  <cp:lastModifiedBy>SOPHIE URBANC</cp:lastModifiedBy>
  <cp:revision>16</cp:revision>
  <cp:lastPrinted>2022-08-30T08:08:32Z</cp:lastPrinted>
  <dcterms:created xsi:type="dcterms:W3CDTF">2024-03-12T10:05:30Z</dcterms:created>
  <dcterms:modified xsi:type="dcterms:W3CDTF">2024-03-21T15:15:19Z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0x010100B3D5759205AB7444AEB30181185E358F</vt:lpwstr>
  </property>
  <property fmtid="{D5CDD505-2E9C-101B-9397-08002B2CF9AE}" pid="3" name="MediaServiceImageTags">
    <vt:lpwstr/>
  </property>
</Properties>
</file>